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7" r:id="rId2"/>
    <p:sldId id="293" r:id="rId3"/>
    <p:sldId id="277" r:id="rId4"/>
    <p:sldId id="291" r:id="rId5"/>
    <p:sldId id="279" r:id="rId6"/>
    <p:sldId id="281" r:id="rId7"/>
    <p:sldId id="283" r:id="rId8"/>
    <p:sldId id="285" r:id="rId9"/>
    <p:sldId id="287" r:id="rId10"/>
    <p:sldId id="289" r:id="rId11"/>
    <p:sldId id="267" r:id="rId12"/>
    <p:sldId id="271"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8" autoAdjust="0"/>
    <p:restoredTop sz="94660"/>
  </p:normalViewPr>
  <p:slideViewPr>
    <p:cSldViewPr>
      <p:cViewPr>
        <p:scale>
          <a:sx n="91" d="100"/>
          <a:sy n="91" d="100"/>
        </p:scale>
        <p:origin x="-1066"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8D728-C30E-4754-8494-3850060B778A}" type="doc">
      <dgm:prSet loTypeId="urn:microsoft.com/office/officeart/2005/8/layout/vList6" loCatId="list" qsTypeId="urn:microsoft.com/office/officeart/2005/8/quickstyle/simple1" qsCatId="simple" csTypeId="urn:microsoft.com/office/officeart/2005/8/colors/accent4_4" csCatId="accent4" phldr="1"/>
      <dgm:spPr/>
      <dgm:t>
        <a:bodyPr/>
        <a:lstStyle/>
        <a:p>
          <a:endParaRPr lang="en-US"/>
        </a:p>
      </dgm:t>
    </dgm:pt>
    <dgm:pt modelId="{1C649245-690C-48A7-A242-9C77123B2712}">
      <dgm:prSet phldrT="[Text]" custT="1"/>
      <dgm:spPr>
        <a:solidFill>
          <a:schemeClr val="accent1">
            <a:lumMod val="75000"/>
          </a:schemeClr>
        </a:solidFill>
      </dgm:spPr>
      <dgm:t>
        <a:bodyPr/>
        <a:lstStyle/>
        <a:p>
          <a:r>
            <a:rPr lang="en-US" sz="1800" dirty="0" smtClean="0">
              <a:latin typeface="Arial Narrow" pitchFamily="34" charset="0"/>
            </a:rPr>
            <a:t>Sales</a:t>
          </a:r>
          <a:endParaRPr lang="en-US" sz="1800" dirty="0">
            <a:latin typeface="Arial Narrow" pitchFamily="34" charset="0"/>
          </a:endParaRPr>
        </a:p>
      </dgm:t>
    </dgm:pt>
    <dgm:pt modelId="{4958A2CF-CA62-480B-B0BC-B985974B0354}" type="parTrans" cxnId="{AF42BF35-1B60-4611-A720-2AE2CD391782}">
      <dgm:prSet/>
      <dgm:spPr/>
      <dgm:t>
        <a:bodyPr/>
        <a:lstStyle/>
        <a:p>
          <a:endParaRPr lang="en-US"/>
        </a:p>
      </dgm:t>
    </dgm:pt>
    <dgm:pt modelId="{8A0B8B6D-D63B-44D3-A8B3-981C4D0A5A89}" type="sibTrans" cxnId="{AF42BF35-1B60-4611-A720-2AE2CD391782}">
      <dgm:prSet/>
      <dgm:spPr/>
      <dgm:t>
        <a:bodyPr/>
        <a:lstStyle/>
        <a:p>
          <a:endParaRPr lang="en-US"/>
        </a:p>
      </dgm:t>
    </dgm:pt>
    <dgm:pt modelId="{E05B9FC6-BBD3-4792-9D8F-BB72AA8D2089}">
      <dgm:prSet phldrT="[Text]" phldr="1"/>
      <dgm:spPr>
        <a:solidFill>
          <a:srgbClr val="D2C8C8">
            <a:alpha val="89804"/>
          </a:srgbClr>
        </a:solidFill>
      </dgm:spPr>
      <dgm:t>
        <a:bodyPr/>
        <a:lstStyle/>
        <a:p>
          <a:endParaRPr lang="en-US" dirty="0"/>
        </a:p>
      </dgm:t>
    </dgm:pt>
    <dgm:pt modelId="{5DF0DBEB-8393-46C6-8926-F3DAE17E52F1}" type="parTrans" cxnId="{4C5D3B46-8C33-4B47-B4D4-F6B084EB78B7}">
      <dgm:prSet/>
      <dgm:spPr/>
      <dgm:t>
        <a:bodyPr/>
        <a:lstStyle/>
        <a:p>
          <a:endParaRPr lang="en-US"/>
        </a:p>
      </dgm:t>
    </dgm:pt>
    <dgm:pt modelId="{FD0ECA8A-2FB2-4383-AA97-553A8799C33E}" type="sibTrans" cxnId="{4C5D3B46-8C33-4B47-B4D4-F6B084EB78B7}">
      <dgm:prSet/>
      <dgm:spPr/>
      <dgm:t>
        <a:bodyPr/>
        <a:lstStyle/>
        <a:p>
          <a:endParaRPr lang="en-US"/>
        </a:p>
      </dgm:t>
    </dgm:pt>
    <dgm:pt modelId="{500F874A-3A24-468D-82AB-4F95E034A59B}">
      <dgm:prSet phldrT="[Text]" phldr="1"/>
      <dgm:spPr>
        <a:solidFill>
          <a:srgbClr val="D2C8C8">
            <a:alpha val="89804"/>
          </a:srgbClr>
        </a:solidFill>
      </dgm:spPr>
      <dgm:t>
        <a:bodyPr/>
        <a:lstStyle/>
        <a:p>
          <a:endParaRPr lang="en-US" dirty="0"/>
        </a:p>
      </dgm:t>
    </dgm:pt>
    <dgm:pt modelId="{FB4D99EA-7E4A-4BA3-9CBD-9391D597AD8A}" type="parTrans" cxnId="{64CABD4A-DC66-4A80-9985-0C094F34B741}">
      <dgm:prSet/>
      <dgm:spPr/>
      <dgm:t>
        <a:bodyPr/>
        <a:lstStyle/>
        <a:p>
          <a:endParaRPr lang="en-US"/>
        </a:p>
      </dgm:t>
    </dgm:pt>
    <dgm:pt modelId="{49B6CB95-E6CD-4E03-8ED6-DB8E32596304}" type="sibTrans" cxnId="{64CABD4A-DC66-4A80-9985-0C094F34B741}">
      <dgm:prSet/>
      <dgm:spPr/>
      <dgm:t>
        <a:bodyPr/>
        <a:lstStyle/>
        <a:p>
          <a:endParaRPr lang="en-US"/>
        </a:p>
      </dgm:t>
    </dgm:pt>
    <dgm:pt modelId="{712F55DF-9093-425A-AF99-610FA588D85F}">
      <dgm:prSet phldrT="[Text]" custT="1"/>
      <dgm:spPr>
        <a:solidFill>
          <a:schemeClr val="bg2">
            <a:lumMod val="25000"/>
          </a:schemeClr>
        </a:solidFill>
      </dgm:spPr>
      <dgm:t>
        <a:bodyPr/>
        <a:lstStyle/>
        <a:p>
          <a:r>
            <a:rPr lang="en-US" sz="1800" dirty="0" smtClean="0">
              <a:latin typeface="Arial Narrow" pitchFamily="34" charset="0"/>
            </a:rPr>
            <a:t>Furniture</a:t>
          </a:r>
          <a:r>
            <a:rPr lang="en-US" sz="1600" dirty="0" smtClean="0">
              <a:latin typeface="Arial Narrow" pitchFamily="34" charset="0"/>
            </a:rPr>
            <a:t> / Home Furnishings</a:t>
          </a:r>
          <a:endParaRPr lang="en-US" sz="1600" dirty="0">
            <a:latin typeface="Arial Narrow" pitchFamily="34" charset="0"/>
          </a:endParaRPr>
        </a:p>
      </dgm:t>
    </dgm:pt>
    <dgm:pt modelId="{708012DC-8259-4801-8E46-DAEDB50B3FF5}" type="parTrans" cxnId="{7901AB72-F90A-4846-A23B-027E250235AB}">
      <dgm:prSet/>
      <dgm:spPr/>
      <dgm:t>
        <a:bodyPr/>
        <a:lstStyle/>
        <a:p>
          <a:endParaRPr lang="en-US"/>
        </a:p>
      </dgm:t>
    </dgm:pt>
    <dgm:pt modelId="{0BB4F4FB-8C3A-437C-8D57-48EFFC0B8837}" type="sibTrans" cxnId="{7901AB72-F90A-4846-A23B-027E250235AB}">
      <dgm:prSet/>
      <dgm:spPr/>
      <dgm:t>
        <a:bodyPr/>
        <a:lstStyle/>
        <a:p>
          <a:endParaRPr lang="en-US"/>
        </a:p>
      </dgm:t>
    </dgm:pt>
    <dgm:pt modelId="{DD033324-7C30-4C8D-84E8-A8102E6AB950}">
      <dgm:prSet phldrT="[Text]" phldr="1"/>
      <dgm:spPr>
        <a:solidFill>
          <a:srgbClr val="D2C8C8">
            <a:alpha val="90000"/>
          </a:srgbClr>
        </a:solidFill>
      </dgm:spPr>
      <dgm:t>
        <a:bodyPr/>
        <a:lstStyle/>
        <a:p>
          <a:endParaRPr lang="en-US" dirty="0"/>
        </a:p>
      </dgm:t>
    </dgm:pt>
    <dgm:pt modelId="{967C5B54-E0C9-43F5-913E-0ACC834D6F26}" type="parTrans" cxnId="{C76D48B3-4D06-41C0-AFDB-933BBC5097D0}">
      <dgm:prSet/>
      <dgm:spPr/>
      <dgm:t>
        <a:bodyPr/>
        <a:lstStyle/>
        <a:p>
          <a:endParaRPr lang="en-US"/>
        </a:p>
      </dgm:t>
    </dgm:pt>
    <dgm:pt modelId="{99250EC9-BC3B-413A-A290-666CB8732474}" type="sibTrans" cxnId="{C76D48B3-4D06-41C0-AFDB-933BBC5097D0}">
      <dgm:prSet/>
      <dgm:spPr/>
      <dgm:t>
        <a:bodyPr/>
        <a:lstStyle/>
        <a:p>
          <a:endParaRPr lang="en-US"/>
        </a:p>
      </dgm:t>
    </dgm:pt>
    <dgm:pt modelId="{6B2D4DFD-52BA-4DC9-B293-F57152C85621}">
      <dgm:prSet phldrT="[Text]" phldr="1"/>
      <dgm:spPr>
        <a:solidFill>
          <a:srgbClr val="D2C8C8">
            <a:alpha val="90000"/>
          </a:srgbClr>
        </a:solidFill>
      </dgm:spPr>
      <dgm:t>
        <a:bodyPr/>
        <a:lstStyle/>
        <a:p>
          <a:endParaRPr lang="en-US" dirty="0"/>
        </a:p>
      </dgm:t>
    </dgm:pt>
    <dgm:pt modelId="{69981B40-E5A6-4621-89A1-BCDC10A93768}" type="parTrans" cxnId="{5F52A3BB-8BF7-4749-BA89-2317C827C46D}">
      <dgm:prSet/>
      <dgm:spPr/>
      <dgm:t>
        <a:bodyPr/>
        <a:lstStyle/>
        <a:p>
          <a:endParaRPr lang="en-US"/>
        </a:p>
      </dgm:t>
    </dgm:pt>
    <dgm:pt modelId="{26871AB7-4AF0-47B1-91F8-AF300188DC3C}" type="sibTrans" cxnId="{5F52A3BB-8BF7-4749-BA89-2317C827C46D}">
      <dgm:prSet/>
      <dgm:spPr/>
      <dgm:t>
        <a:bodyPr/>
        <a:lstStyle/>
        <a:p>
          <a:endParaRPr lang="en-US"/>
        </a:p>
      </dgm:t>
    </dgm:pt>
    <dgm:pt modelId="{B2942B9E-8AAC-48A5-A4B9-51CA27521CA3}" type="pres">
      <dgm:prSet presAssocID="{FEE8D728-C30E-4754-8494-3850060B778A}" presName="Name0" presStyleCnt="0">
        <dgm:presLayoutVars>
          <dgm:dir/>
          <dgm:animLvl val="lvl"/>
          <dgm:resizeHandles/>
        </dgm:presLayoutVars>
      </dgm:prSet>
      <dgm:spPr/>
      <dgm:t>
        <a:bodyPr/>
        <a:lstStyle/>
        <a:p>
          <a:endParaRPr lang="en-US"/>
        </a:p>
      </dgm:t>
    </dgm:pt>
    <dgm:pt modelId="{B7E8A75B-AD75-42C8-8E7E-67A912D33780}" type="pres">
      <dgm:prSet presAssocID="{1C649245-690C-48A7-A242-9C77123B2712}" presName="linNode" presStyleCnt="0"/>
      <dgm:spPr/>
    </dgm:pt>
    <dgm:pt modelId="{7F76A892-EB17-491A-8656-5BCA7A169B25}" type="pres">
      <dgm:prSet presAssocID="{1C649245-690C-48A7-A242-9C77123B2712}" presName="parentShp" presStyleLbl="node1" presStyleIdx="0" presStyleCnt="2" custScaleX="100966" custScaleY="63123" custLinFactNeighborX="3518" custLinFactNeighborY="-1408">
        <dgm:presLayoutVars>
          <dgm:bulletEnabled val="1"/>
        </dgm:presLayoutVars>
      </dgm:prSet>
      <dgm:spPr/>
      <dgm:t>
        <a:bodyPr/>
        <a:lstStyle/>
        <a:p>
          <a:endParaRPr lang="en-US"/>
        </a:p>
      </dgm:t>
    </dgm:pt>
    <dgm:pt modelId="{69A29772-CD91-4DF2-B301-46F5A1F9D688}" type="pres">
      <dgm:prSet presAssocID="{1C649245-690C-48A7-A242-9C77123B2712}" presName="childShp" presStyleLbl="bgAccFollowNode1" presStyleIdx="0" presStyleCnt="2" custScaleX="27680" custScaleY="67987" custLinFactNeighborX="3838" custLinFactNeighborY="-433">
        <dgm:presLayoutVars>
          <dgm:bulletEnabled val="1"/>
        </dgm:presLayoutVars>
      </dgm:prSet>
      <dgm:spPr/>
      <dgm:t>
        <a:bodyPr/>
        <a:lstStyle/>
        <a:p>
          <a:endParaRPr lang="en-US"/>
        </a:p>
      </dgm:t>
    </dgm:pt>
    <dgm:pt modelId="{E20154AC-FEBE-4315-85C3-DCACAFBD3C05}" type="pres">
      <dgm:prSet presAssocID="{8A0B8B6D-D63B-44D3-A8B3-981C4D0A5A89}" presName="spacing" presStyleCnt="0"/>
      <dgm:spPr/>
    </dgm:pt>
    <dgm:pt modelId="{661B710B-0EB1-4462-B68F-CFCFFC6C570C}" type="pres">
      <dgm:prSet presAssocID="{712F55DF-9093-425A-AF99-610FA588D85F}" presName="linNode" presStyleCnt="0"/>
      <dgm:spPr/>
    </dgm:pt>
    <dgm:pt modelId="{BFAE4DD7-D4B9-43DA-84E3-D55EB0DCD610}" type="pres">
      <dgm:prSet presAssocID="{712F55DF-9093-425A-AF99-610FA588D85F}" presName="parentShp" presStyleLbl="node1" presStyleIdx="1" presStyleCnt="2" custScaleX="102882" custScaleY="61364" custLinFactNeighborX="4260" custLinFactNeighborY="-12561">
        <dgm:presLayoutVars>
          <dgm:bulletEnabled val="1"/>
        </dgm:presLayoutVars>
      </dgm:prSet>
      <dgm:spPr/>
      <dgm:t>
        <a:bodyPr/>
        <a:lstStyle/>
        <a:p>
          <a:endParaRPr lang="en-US"/>
        </a:p>
      </dgm:t>
    </dgm:pt>
    <dgm:pt modelId="{946A7401-7832-4D84-BEFE-774E819E4B5D}" type="pres">
      <dgm:prSet presAssocID="{712F55DF-9093-425A-AF99-610FA588D85F}" presName="childShp" presStyleLbl="bgAccFollowNode1" presStyleIdx="1" presStyleCnt="2" custFlipHor="0" custScaleX="28713" custScaleY="69008" custLinFactNeighborX="2786" custLinFactNeighborY="-12233">
        <dgm:presLayoutVars>
          <dgm:bulletEnabled val="1"/>
        </dgm:presLayoutVars>
      </dgm:prSet>
      <dgm:spPr/>
      <dgm:t>
        <a:bodyPr/>
        <a:lstStyle/>
        <a:p>
          <a:endParaRPr lang="en-US"/>
        </a:p>
      </dgm:t>
    </dgm:pt>
  </dgm:ptLst>
  <dgm:cxnLst>
    <dgm:cxn modelId="{64CABD4A-DC66-4A80-9985-0C094F34B741}" srcId="{1C649245-690C-48A7-A242-9C77123B2712}" destId="{500F874A-3A24-468D-82AB-4F95E034A59B}" srcOrd="1" destOrd="0" parTransId="{FB4D99EA-7E4A-4BA3-9CBD-9391D597AD8A}" sibTransId="{49B6CB95-E6CD-4E03-8ED6-DB8E32596304}"/>
    <dgm:cxn modelId="{34B595FF-580C-406E-A313-B3281B01F4D9}" type="presOf" srcId="{712F55DF-9093-425A-AF99-610FA588D85F}" destId="{BFAE4DD7-D4B9-43DA-84E3-D55EB0DCD610}" srcOrd="0" destOrd="0" presId="urn:microsoft.com/office/officeart/2005/8/layout/vList6"/>
    <dgm:cxn modelId="{BD4F562D-1871-42B1-9E49-13F5B7CFD8C0}" type="presOf" srcId="{DD033324-7C30-4C8D-84E8-A8102E6AB950}" destId="{946A7401-7832-4D84-BEFE-774E819E4B5D}" srcOrd="0" destOrd="0" presId="urn:microsoft.com/office/officeart/2005/8/layout/vList6"/>
    <dgm:cxn modelId="{258AB1EE-CB67-42E5-9487-E2F213099A96}" type="presOf" srcId="{E05B9FC6-BBD3-4792-9D8F-BB72AA8D2089}" destId="{69A29772-CD91-4DF2-B301-46F5A1F9D688}" srcOrd="0" destOrd="0" presId="urn:microsoft.com/office/officeart/2005/8/layout/vList6"/>
    <dgm:cxn modelId="{7901AB72-F90A-4846-A23B-027E250235AB}" srcId="{FEE8D728-C30E-4754-8494-3850060B778A}" destId="{712F55DF-9093-425A-AF99-610FA588D85F}" srcOrd="1" destOrd="0" parTransId="{708012DC-8259-4801-8E46-DAEDB50B3FF5}" sibTransId="{0BB4F4FB-8C3A-437C-8D57-48EFFC0B8837}"/>
    <dgm:cxn modelId="{1C10BEA7-6836-470E-89A9-A5D1C932D9D5}" type="presOf" srcId="{500F874A-3A24-468D-82AB-4F95E034A59B}" destId="{69A29772-CD91-4DF2-B301-46F5A1F9D688}" srcOrd="0" destOrd="1" presId="urn:microsoft.com/office/officeart/2005/8/layout/vList6"/>
    <dgm:cxn modelId="{18B1D408-A3CA-4F7A-8E65-1BBE952EDE80}" type="presOf" srcId="{FEE8D728-C30E-4754-8494-3850060B778A}" destId="{B2942B9E-8AAC-48A5-A4B9-51CA27521CA3}" srcOrd="0" destOrd="0" presId="urn:microsoft.com/office/officeart/2005/8/layout/vList6"/>
    <dgm:cxn modelId="{4C5D3B46-8C33-4B47-B4D4-F6B084EB78B7}" srcId="{1C649245-690C-48A7-A242-9C77123B2712}" destId="{E05B9FC6-BBD3-4792-9D8F-BB72AA8D2089}" srcOrd="0" destOrd="0" parTransId="{5DF0DBEB-8393-46C6-8926-F3DAE17E52F1}" sibTransId="{FD0ECA8A-2FB2-4383-AA97-553A8799C33E}"/>
    <dgm:cxn modelId="{5F52A3BB-8BF7-4749-BA89-2317C827C46D}" srcId="{712F55DF-9093-425A-AF99-610FA588D85F}" destId="{6B2D4DFD-52BA-4DC9-B293-F57152C85621}" srcOrd="1" destOrd="0" parTransId="{69981B40-E5A6-4621-89A1-BCDC10A93768}" sibTransId="{26871AB7-4AF0-47B1-91F8-AF300188DC3C}"/>
    <dgm:cxn modelId="{C9E26800-B61A-485A-B5B3-44AF645C756B}" type="presOf" srcId="{6B2D4DFD-52BA-4DC9-B293-F57152C85621}" destId="{946A7401-7832-4D84-BEFE-774E819E4B5D}" srcOrd="0" destOrd="1" presId="urn:microsoft.com/office/officeart/2005/8/layout/vList6"/>
    <dgm:cxn modelId="{943066F5-CAC5-4B82-B591-9F9EBEC09463}" type="presOf" srcId="{1C649245-690C-48A7-A242-9C77123B2712}" destId="{7F76A892-EB17-491A-8656-5BCA7A169B25}" srcOrd="0" destOrd="0" presId="urn:microsoft.com/office/officeart/2005/8/layout/vList6"/>
    <dgm:cxn modelId="{AF42BF35-1B60-4611-A720-2AE2CD391782}" srcId="{FEE8D728-C30E-4754-8494-3850060B778A}" destId="{1C649245-690C-48A7-A242-9C77123B2712}" srcOrd="0" destOrd="0" parTransId="{4958A2CF-CA62-480B-B0BC-B985974B0354}" sibTransId="{8A0B8B6D-D63B-44D3-A8B3-981C4D0A5A89}"/>
    <dgm:cxn modelId="{C76D48B3-4D06-41C0-AFDB-933BBC5097D0}" srcId="{712F55DF-9093-425A-AF99-610FA588D85F}" destId="{DD033324-7C30-4C8D-84E8-A8102E6AB950}" srcOrd="0" destOrd="0" parTransId="{967C5B54-E0C9-43F5-913E-0ACC834D6F26}" sibTransId="{99250EC9-BC3B-413A-A290-666CB8732474}"/>
    <dgm:cxn modelId="{00963607-8B2B-418B-949C-94E6C4EE5B5B}" type="presParOf" srcId="{B2942B9E-8AAC-48A5-A4B9-51CA27521CA3}" destId="{B7E8A75B-AD75-42C8-8E7E-67A912D33780}" srcOrd="0" destOrd="0" presId="urn:microsoft.com/office/officeart/2005/8/layout/vList6"/>
    <dgm:cxn modelId="{B16B5F66-1F05-4B27-AC57-60EA1E5E67FA}" type="presParOf" srcId="{B7E8A75B-AD75-42C8-8E7E-67A912D33780}" destId="{7F76A892-EB17-491A-8656-5BCA7A169B25}" srcOrd="0" destOrd="0" presId="urn:microsoft.com/office/officeart/2005/8/layout/vList6"/>
    <dgm:cxn modelId="{BB2AC869-B473-4434-AD34-E14EA7BD9106}" type="presParOf" srcId="{B7E8A75B-AD75-42C8-8E7E-67A912D33780}" destId="{69A29772-CD91-4DF2-B301-46F5A1F9D688}" srcOrd="1" destOrd="0" presId="urn:microsoft.com/office/officeart/2005/8/layout/vList6"/>
    <dgm:cxn modelId="{F0CAD63D-9419-41C3-AFB5-4CED47C04B6B}" type="presParOf" srcId="{B2942B9E-8AAC-48A5-A4B9-51CA27521CA3}" destId="{E20154AC-FEBE-4315-85C3-DCACAFBD3C05}" srcOrd="1" destOrd="0" presId="urn:microsoft.com/office/officeart/2005/8/layout/vList6"/>
    <dgm:cxn modelId="{410D6C26-E2C4-47B6-A7F9-2563CB4176B0}" type="presParOf" srcId="{B2942B9E-8AAC-48A5-A4B9-51CA27521CA3}" destId="{661B710B-0EB1-4462-B68F-CFCFFC6C570C}" srcOrd="2" destOrd="0" presId="urn:microsoft.com/office/officeart/2005/8/layout/vList6"/>
    <dgm:cxn modelId="{5F9999E2-CD6C-4CCB-9FB7-F9CF3872E116}" type="presParOf" srcId="{661B710B-0EB1-4462-B68F-CFCFFC6C570C}" destId="{BFAE4DD7-D4B9-43DA-84E3-D55EB0DCD610}" srcOrd="0" destOrd="0" presId="urn:microsoft.com/office/officeart/2005/8/layout/vList6"/>
    <dgm:cxn modelId="{7BE43149-2082-4DD5-B3DA-7C3C34D489F3}" type="presParOf" srcId="{661B710B-0EB1-4462-B68F-CFCFFC6C570C}" destId="{946A7401-7832-4D84-BEFE-774E819E4B5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8D728-C30E-4754-8494-3850060B77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C649245-690C-48A7-A242-9C77123B2712}">
      <dgm:prSet phldrT="[Text]" custT="1"/>
      <dgm:spPr>
        <a:solidFill>
          <a:srgbClr val="943A28"/>
        </a:solidFill>
      </dgm:spPr>
      <dgm:t>
        <a:bodyPr/>
        <a:lstStyle/>
        <a:p>
          <a:r>
            <a:rPr lang="en-US" sz="1800" dirty="0" smtClean="0">
              <a:solidFill>
                <a:schemeClr val="bg1"/>
              </a:solidFill>
              <a:latin typeface="Arial Narrow" pitchFamily="34" charset="0"/>
            </a:rPr>
            <a:t>Sales</a:t>
          </a:r>
          <a:endParaRPr lang="en-US" sz="1800" dirty="0">
            <a:solidFill>
              <a:schemeClr val="bg1"/>
            </a:solidFill>
            <a:latin typeface="Arial Narrow" pitchFamily="34" charset="0"/>
          </a:endParaRPr>
        </a:p>
      </dgm:t>
    </dgm:pt>
    <dgm:pt modelId="{4958A2CF-CA62-480B-B0BC-B985974B0354}" type="parTrans" cxnId="{AF42BF35-1B60-4611-A720-2AE2CD391782}">
      <dgm:prSet/>
      <dgm:spPr/>
      <dgm:t>
        <a:bodyPr/>
        <a:lstStyle/>
        <a:p>
          <a:endParaRPr lang="en-US"/>
        </a:p>
      </dgm:t>
    </dgm:pt>
    <dgm:pt modelId="{8A0B8B6D-D63B-44D3-A8B3-981C4D0A5A89}" type="sibTrans" cxnId="{AF42BF35-1B60-4611-A720-2AE2CD391782}">
      <dgm:prSet/>
      <dgm:spPr/>
      <dgm:t>
        <a:bodyPr/>
        <a:lstStyle/>
        <a:p>
          <a:endParaRPr lang="en-US"/>
        </a:p>
      </dgm:t>
    </dgm:pt>
    <dgm:pt modelId="{E05B9FC6-BBD3-4792-9D8F-BB72AA8D2089}">
      <dgm:prSet phldrT="[Text]" phldr="1"/>
      <dgm:spPr/>
      <dgm:t>
        <a:bodyPr/>
        <a:lstStyle/>
        <a:p>
          <a:endParaRPr lang="en-US" dirty="0"/>
        </a:p>
      </dgm:t>
    </dgm:pt>
    <dgm:pt modelId="{5DF0DBEB-8393-46C6-8926-F3DAE17E52F1}" type="parTrans" cxnId="{4C5D3B46-8C33-4B47-B4D4-F6B084EB78B7}">
      <dgm:prSet/>
      <dgm:spPr/>
      <dgm:t>
        <a:bodyPr/>
        <a:lstStyle/>
        <a:p>
          <a:endParaRPr lang="en-US"/>
        </a:p>
      </dgm:t>
    </dgm:pt>
    <dgm:pt modelId="{FD0ECA8A-2FB2-4383-AA97-553A8799C33E}" type="sibTrans" cxnId="{4C5D3B46-8C33-4B47-B4D4-F6B084EB78B7}">
      <dgm:prSet/>
      <dgm:spPr/>
      <dgm:t>
        <a:bodyPr/>
        <a:lstStyle/>
        <a:p>
          <a:endParaRPr lang="en-US"/>
        </a:p>
      </dgm:t>
    </dgm:pt>
    <dgm:pt modelId="{500F874A-3A24-468D-82AB-4F95E034A59B}">
      <dgm:prSet phldrT="[Text]" phldr="1"/>
      <dgm:spPr/>
      <dgm:t>
        <a:bodyPr/>
        <a:lstStyle/>
        <a:p>
          <a:endParaRPr lang="en-US" dirty="0"/>
        </a:p>
      </dgm:t>
    </dgm:pt>
    <dgm:pt modelId="{FB4D99EA-7E4A-4BA3-9CBD-9391D597AD8A}" type="parTrans" cxnId="{64CABD4A-DC66-4A80-9985-0C094F34B741}">
      <dgm:prSet/>
      <dgm:spPr/>
      <dgm:t>
        <a:bodyPr/>
        <a:lstStyle/>
        <a:p>
          <a:endParaRPr lang="en-US"/>
        </a:p>
      </dgm:t>
    </dgm:pt>
    <dgm:pt modelId="{49B6CB95-E6CD-4E03-8ED6-DB8E32596304}" type="sibTrans" cxnId="{64CABD4A-DC66-4A80-9985-0C094F34B741}">
      <dgm:prSet/>
      <dgm:spPr/>
      <dgm:t>
        <a:bodyPr/>
        <a:lstStyle/>
        <a:p>
          <a:endParaRPr lang="en-US"/>
        </a:p>
      </dgm:t>
    </dgm:pt>
    <dgm:pt modelId="{712F55DF-9093-425A-AF99-610FA588D85F}">
      <dgm:prSet phldrT="[Text]" custT="1"/>
      <dgm:spPr>
        <a:solidFill>
          <a:srgbClr val="777127"/>
        </a:solidFill>
      </dgm:spPr>
      <dgm:t>
        <a:bodyPr/>
        <a:lstStyle/>
        <a:p>
          <a:r>
            <a:rPr lang="en-US" sz="1800" dirty="0" smtClean="0">
              <a:latin typeface="Arial Narrow" pitchFamily="34" charset="0"/>
            </a:rPr>
            <a:t>Homes</a:t>
          </a:r>
          <a:endParaRPr lang="en-US" sz="1800" dirty="0">
            <a:latin typeface="Arial Narrow" pitchFamily="34" charset="0"/>
          </a:endParaRPr>
        </a:p>
      </dgm:t>
    </dgm:pt>
    <dgm:pt modelId="{708012DC-8259-4801-8E46-DAEDB50B3FF5}" type="parTrans" cxnId="{7901AB72-F90A-4846-A23B-027E250235AB}">
      <dgm:prSet/>
      <dgm:spPr/>
      <dgm:t>
        <a:bodyPr/>
        <a:lstStyle/>
        <a:p>
          <a:endParaRPr lang="en-US"/>
        </a:p>
      </dgm:t>
    </dgm:pt>
    <dgm:pt modelId="{0BB4F4FB-8C3A-437C-8D57-48EFFC0B8837}" type="sibTrans" cxnId="{7901AB72-F90A-4846-A23B-027E250235AB}">
      <dgm:prSet/>
      <dgm:spPr/>
      <dgm:t>
        <a:bodyPr/>
        <a:lstStyle/>
        <a:p>
          <a:endParaRPr lang="en-US"/>
        </a:p>
      </dgm:t>
    </dgm:pt>
    <dgm:pt modelId="{B2942B9E-8AAC-48A5-A4B9-51CA27521CA3}" type="pres">
      <dgm:prSet presAssocID="{FEE8D728-C30E-4754-8494-3850060B778A}" presName="Name0" presStyleCnt="0">
        <dgm:presLayoutVars>
          <dgm:dir/>
          <dgm:animLvl val="lvl"/>
          <dgm:resizeHandles/>
        </dgm:presLayoutVars>
      </dgm:prSet>
      <dgm:spPr/>
      <dgm:t>
        <a:bodyPr/>
        <a:lstStyle/>
        <a:p>
          <a:endParaRPr lang="en-US"/>
        </a:p>
      </dgm:t>
    </dgm:pt>
    <dgm:pt modelId="{B7E8A75B-AD75-42C8-8E7E-67A912D33780}" type="pres">
      <dgm:prSet presAssocID="{1C649245-690C-48A7-A242-9C77123B2712}" presName="linNode" presStyleCnt="0"/>
      <dgm:spPr/>
    </dgm:pt>
    <dgm:pt modelId="{7F76A892-EB17-491A-8656-5BCA7A169B25}" type="pres">
      <dgm:prSet presAssocID="{1C649245-690C-48A7-A242-9C77123B2712}" presName="parentShp" presStyleLbl="node1" presStyleIdx="0" presStyleCnt="2" custScaleX="117274" custLinFactNeighborX="-15667" custLinFactNeighborY="-26">
        <dgm:presLayoutVars>
          <dgm:bulletEnabled val="1"/>
        </dgm:presLayoutVars>
      </dgm:prSet>
      <dgm:spPr/>
      <dgm:t>
        <a:bodyPr/>
        <a:lstStyle/>
        <a:p>
          <a:endParaRPr lang="en-US"/>
        </a:p>
      </dgm:t>
    </dgm:pt>
    <dgm:pt modelId="{69A29772-CD91-4DF2-B301-46F5A1F9D688}" type="pres">
      <dgm:prSet presAssocID="{1C649245-690C-48A7-A242-9C77123B2712}" presName="childShp" presStyleLbl="bgAccFollowNode1" presStyleIdx="0" presStyleCnt="2" custScaleX="2000" custScaleY="54723" custLinFactNeighborX="-33500" custLinFactNeighborY="4974">
        <dgm:presLayoutVars>
          <dgm:bulletEnabled val="1"/>
        </dgm:presLayoutVars>
      </dgm:prSet>
      <dgm:spPr/>
      <dgm:t>
        <a:bodyPr/>
        <a:lstStyle/>
        <a:p>
          <a:endParaRPr lang="en-US"/>
        </a:p>
      </dgm:t>
    </dgm:pt>
    <dgm:pt modelId="{E20154AC-FEBE-4315-85C3-DCACAFBD3C05}" type="pres">
      <dgm:prSet presAssocID="{8A0B8B6D-D63B-44D3-A8B3-981C4D0A5A89}" presName="spacing" presStyleCnt="0"/>
      <dgm:spPr/>
    </dgm:pt>
    <dgm:pt modelId="{661B710B-0EB1-4462-B68F-CFCFFC6C570C}" type="pres">
      <dgm:prSet presAssocID="{712F55DF-9093-425A-AF99-610FA588D85F}" presName="linNode" presStyleCnt="0"/>
      <dgm:spPr/>
    </dgm:pt>
    <dgm:pt modelId="{BFAE4DD7-D4B9-43DA-84E3-D55EB0DCD610}" type="pres">
      <dgm:prSet presAssocID="{712F55DF-9093-425A-AF99-610FA588D85F}" presName="parentShp" presStyleLbl="node1" presStyleIdx="1" presStyleCnt="2" custScaleX="118430" custLinFactNeighborX="-15916" custLinFactNeighborY="-1140">
        <dgm:presLayoutVars>
          <dgm:bulletEnabled val="1"/>
        </dgm:presLayoutVars>
      </dgm:prSet>
      <dgm:spPr/>
      <dgm:t>
        <a:bodyPr/>
        <a:lstStyle/>
        <a:p>
          <a:endParaRPr lang="en-US"/>
        </a:p>
      </dgm:t>
    </dgm:pt>
    <dgm:pt modelId="{946A7401-7832-4D84-BEFE-774E819E4B5D}" type="pres">
      <dgm:prSet presAssocID="{712F55DF-9093-425A-AF99-610FA588D85F}" presName="childShp" presStyleLbl="bgAccFollowNode1" presStyleIdx="1" presStyleCnt="2" custFlipHor="0" custScaleX="2273" custScaleY="55779" custLinFactNeighborX="-33636" custLinFactNeighborY="528">
        <dgm:presLayoutVars>
          <dgm:bulletEnabled val="1"/>
        </dgm:presLayoutVars>
      </dgm:prSet>
      <dgm:spPr/>
      <dgm:t>
        <a:bodyPr/>
        <a:lstStyle/>
        <a:p>
          <a:endParaRPr lang="en-US"/>
        </a:p>
      </dgm:t>
    </dgm:pt>
  </dgm:ptLst>
  <dgm:cxnLst>
    <dgm:cxn modelId="{64CABD4A-DC66-4A80-9985-0C094F34B741}" srcId="{1C649245-690C-48A7-A242-9C77123B2712}" destId="{500F874A-3A24-468D-82AB-4F95E034A59B}" srcOrd="1" destOrd="0" parTransId="{FB4D99EA-7E4A-4BA3-9CBD-9391D597AD8A}" sibTransId="{49B6CB95-E6CD-4E03-8ED6-DB8E32596304}"/>
    <dgm:cxn modelId="{8CA9F420-5AB0-4BED-AC22-7639AA1CD3E6}" type="presOf" srcId="{E05B9FC6-BBD3-4792-9D8F-BB72AA8D2089}" destId="{69A29772-CD91-4DF2-B301-46F5A1F9D688}" srcOrd="0" destOrd="0" presId="urn:microsoft.com/office/officeart/2005/8/layout/vList6"/>
    <dgm:cxn modelId="{6B6F5E91-08FB-4EC6-A248-D0A5B4C2425A}" type="presOf" srcId="{1C649245-690C-48A7-A242-9C77123B2712}" destId="{7F76A892-EB17-491A-8656-5BCA7A169B25}" srcOrd="0" destOrd="0" presId="urn:microsoft.com/office/officeart/2005/8/layout/vList6"/>
    <dgm:cxn modelId="{B93ED282-C5B7-4C20-8F00-0A0539A680DF}" type="presOf" srcId="{500F874A-3A24-468D-82AB-4F95E034A59B}" destId="{69A29772-CD91-4DF2-B301-46F5A1F9D688}" srcOrd="0" destOrd="1" presId="urn:microsoft.com/office/officeart/2005/8/layout/vList6"/>
    <dgm:cxn modelId="{7A25E4C2-2BC7-45C6-A3B8-C2A286467BAD}" type="presOf" srcId="{712F55DF-9093-425A-AF99-610FA588D85F}" destId="{BFAE4DD7-D4B9-43DA-84E3-D55EB0DCD610}" srcOrd="0" destOrd="0" presId="urn:microsoft.com/office/officeart/2005/8/layout/vList6"/>
    <dgm:cxn modelId="{AF42BF35-1B60-4611-A720-2AE2CD391782}" srcId="{FEE8D728-C30E-4754-8494-3850060B778A}" destId="{1C649245-690C-48A7-A242-9C77123B2712}" srcOrd="0" destOrd="0" parTransId="{4958A2CF-CA62-480B-B0BC-B985974B0354}" sibTransId="{8A0B8B6D-D63B-44D3-A8B3-981C4D0A5A89}"/>
    <dgm:cxn modelId="{7901AB72-F90A-4846-A23B-027E250235AB}" srcId="{FEE8D728-C30E-4754-8494-3850060B778A}" destId="{712F55DF-9093-425A-AF99-610FA588D85F}" srcOrd="1" destOrd="0" parTransId="{708012DC-8259-4801-8E46-DAEDB50B3FF5}" sibTransId="{0BB4F4FB-8C3A-437C-8D57-48EFFC0B8837}"/>
    <dgm:cxn modelId="{4C5D3B46-8C33-4B47-B4D4-F6B084EB78B7}" srcId="{1C649245-690C-48A7-A242-9C77123B2712}" destId="{E05B9FC6-BBD3-4792-9D8F-BB72AA8D2089}" srcOrd="0" destOrd="0" parTransId="{5DF0DBEB-8393-46C6-8926-F3DAE17E52F1}" sibTransId="{FD0ECA8A-2FB2-4383-AA97-553A8799C33E}"/>
    <dgm:cxn modelId="{06A2C333-D5BA-4F21-897A-FA8CCCB0A0AE}" type="presOf" srcId="{FEE8D728-C30E-4754-8494-3850060B778A}" destId="{B2942B9E-8AAC-48A5-A4B9-51CA27521CA3}" srcOrd="0" destOrd="0" presId="urn:microsoft.com/office/officeart/2005/8/layout/vList6"/>
    <dgm:cxn modelId="{FB19B397-8D02-4DB2-9F6D-02CB238042D8}" type="presParOf" srcId="{B2942B9E-8AAC-48A5-A4B9-51CA27521CA3}" destId="{B7E8A75B-AD75-42C8-8E7E-67A912D33780}" srcOrd="0" destOrd="0" presId="urn:microsoft.com/office/officeart/2005/8/layout/vList6"/>
    <dgm:cxn modelId="{60FA9C72-3596-4136-A817-1B8C609FC4AA}" type="presParOf" srcId="{B7E8A75B-AD75-42C8-8E7E-67A912D33780}" destId="{7F76A892-EB17-491A-8656-5BCA7A169B25}" srcOrd="0" destOrd="0" presId="urn:microsoft.com/office/officeart/2005/8/layout/vList6"/>
    <dgm:cxn modelId="{03F74BA7-E0D6-4BED-AD08-A11BA3852EBD}" type="presParOf" srcId="{B7E8A75B-AD75-42C8-8E7E-67A912D33780}" destId="{69A29772-CD91-4DF2-B301-46F5A1F9D688}" srcOrd="1" destOrd="0" presId="urn:microsoft.com/office/officeart/2005/8/layout/vList6"/>
    <dgm:cxn modelId="{4E43ED15-DB7F-4A6F-B584-F2383BF11D0C}" type="presParOf" srcId="{B2942B9E-8AAC-48A5-A4B9-51CA27521CA3}" destId="{E20154AC-FEBE-4315-85C3-DCACAFBD3C05}" srcOrd="1" destOrd="0" presId="urn:microsoft.com/office/officeart/2005/8/layout/vList6"/>
    <dgm:cxn modelId="{F1D0AA14-57D9-487D-9FCA-EAC73026AD6F}" type="presParOf" srcId="{B2942B9E-8AAC-48A5-A4B9-51CA27521CA3}" destId="{661B710B-0EB1-4462-B68F-CFCFFC6C570C}" srcOrd="2" destOrd="0" presId="urn:microsoft.com/office/officeart/2005/8/layout/vList6"/>
    <dgm:cxn modelId="{CBF9DFB8-8918-4750-8FDE-42F35DF9AF34}" type="presParOf" srcId="{661B710B-0EB1-4462-B68F-CFCFFC6C570C}" destId="{BFAE4DD7-D4B9-43DA-84E3-D55EB0DCD610}" srcOrd="0" destOrd="0" presId="urn:microsoft.com/office/officeart/2005/8/layout/vList6"/>
    <dgm:cxn modelId="{B91193F7-6D7F-4967-A4DB-29C1DC96122E}" type="presParOf" srcId="{661B710B-0EB1-4462-B68F-CFCFFC6C570C}" destId="{946A7401-7832-4D84-BEFE-774E819E4B5D}"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8D728-C30E-4754-8494-3850060B77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C649245-690C-48A7-A242-9C77123B2712}">
      <dgm:prSet phldrT="[Text]" custT="1"/>
      <dgm:spPr>
        <a:solidFill>
          <a:schemeClr val="accent1">
            <a:lumMod val="50000"/>
          </a:schemeClr>
        </a:solidFill>
      </dgm:spPr>
      <dgm:t>
        <a:bodyPr/>
        <a:lstStyle/>
        <a:p>
          <a:r>
            <a:rPr lang="en-US" sz="1800" dirty="0" smtClean="0">
              <a:latin typeface="Arial Narrow" pitchFamily="34" charset="0"/>
            </a:rPr>
            <a:t>Management</a:t>
          </a:r>
          <a:endParaRPr lang="en-US" sz="1800" dirty="0">
            <a:latin typeface="Arial Narrow" pitchFamily="34" charset="0"/>
          </a:endParaRPr>
        </a:p>
      </dgm:t>
    </dgm:pt>
    <dgm:pt modelId="{4958A2CF-CA62-480B-B0BC-B985974B0354}" type="parTrans" cxnId="{AF42BF35-1B60-4611-A720-2AE2CD391782}">
      <dgm:prSet/>
      <dgm:spPr/>
      <dgm:t>
        <a:bodyPr/>
        <a:lstStyle/>
        <a:p>
          <a:endParaRPr lang="en-US"/>
        </a:p>
      </dgm:t>
    </dgm:pt>
    <dgm:pt modelId="{8A0B8B6D-D63B-44D3-A8B3-981C4D0A5A89}" type="sibTrans" cxnId="{AF42BF35-1B60-4611-A720-2AE2CD391782}">
      <dgm:prSet/>
      <dgm:spPr/>
      <dgm:t>
        <a:bodyPr/>
        <a:lstStyle/>
        <a:p>
          <a:endParaRPr lang="en-US"/>
        </a:p>
      </dgm:t>
    </dgm:pt>
    <dgm:pt modelId="{E05B9FC6-BBD3-4792-9D8F-BB72AA8D2089}">
      <dgm:prSet phldrT="[Text]" phldr="1"/>
      <dgm:spPr>
        <a:solidFill>
          <a:srgbClr val="D2C8C8">
            <a:alpha val="89804"/>
          </a:srgbClr>
        </a:solidFill>
      </dgm:spPr>
      <dgm:t>
        <a:bodyPr/>
        <a:lstStyle/>
        <a:p>
          <a:endParaRPr lang="en-US"/>
        </a:p>
      </dgm:t>
    </dgm:pt>
    <dgm:pt modelId="{5DF0DBEB-8393-46C6-8926-F3DAE17E52F1}" type="parTrans" cxnId="{4C5D3B46-8C33-4B47-B4D4-F6B084EB78B7}">
      <dgm:prSet/>
      <dgm:spPr/>
      <dgm:t>
        <a:bodyPr/>
        <a:lstStyle/>
        <a:p>
          <a:endParaRPr lang="en-US"/>
        </a:p>
      </dgm:t>
    </dgm:pt>
    <dgm:pt modelId="{FD0ECA8A-2FB2-4383-AA97-553A8799C33E}" type="sibTrans" cxnId="{4C5D3B46-8C33-4B47-B4D4-F6B084EB78B7}">
      <dgm:prSet/>
      <dgm:spPr/>
      <dgm:t>
        <a:bodyPr/>
        <a:lstStyle/>
        <a:p>
          <a:endParaRPr lang="en-US"/>
        </a:p>
      </dgm:t>
    </dgm:pt>
    <dgm:pt modelId="{500F874A-3A24-468D-82AB-4F95E034A59B}">
      <dgm:prSet phldrT="[Text]" phldr="1"/>
      <dgm:spPr>
        <a:solidFill>
          <a:srgbClr val="D2C8C8">
            <a:alpha val="89804"/>
          </a:srgbClr>
        </a:solidFill>
      </dgm:spPr>
      <dgm:t>
        <a:bodyPr/>
        <a:lstStyle/>
        <a:p>
          <a:endParaRPr lang="en-US"/>
        </a:p>
      </dgm:t>
    </dgm:pt>
    <dgm:pt modelId="{FB4D99EA-7E4A-4BA3-9CBD-9391D597AD8A}" type="parTrans" cxnId="{64CABD4A-DC66-4A80-9985-0C094F34B741}">
      <dgm:prSet/>
      <dgm:spPr/>
      <dgm:t>
        <a:bodyPr/>
        <a:lstStyle/>
        <a:p>
          <a:endParaRPr lang="en-US"/>
        </a:p>
      </dgm:t>
    </dgm:pt>
    <dgm:pt modelId="{49B6CB95-E6CD-4E03-8ED6-DB8E32596304}" type="sibTrans" cxnId="{64CABD4A-DC66-4A80-9985-0C094F34B741}">
      <dgm:prSet/>
      <dgm:spPr/>
      <dgm:t>
        <a:bodyPr/>
        <a:lstStyle/>
        <a:p>
          <a:endParaRPr lang="en-US"/>
        </a:p>
      </dgm:t>
    </dgm:pt>
    <dgm:pt modelId="{712F55DF-9093-425A-AF99-610FA588D85F}">
      <dgm:prSet phldrT="[Text]" custT="1"/>
      <dgm:spPr>
        <a:solidFill>
          <a:srgbClr val="353211"/>
        </a:solidFill>
      </dgm:spPr>
      <dgm:t>
        <a:bodyPr/>
        <a:lstStyle/>
        <a:p>
          <a:r>
            <a:rPr lang="en-US" sz="1800" dirty="0" smtClean="0">
              <a:latin typeface="Arial Narrow" pitchFamily="34" charset="0"/>
            </a:rPr>
            <a:t>Furniture / Home Furnishings</a:t>
          </a:r>
          <a:endParaRPr lang="en-US" sz="1800" dirty="0">
            <a:latin typeface="Arial Narrow" pitchFamily="34" charset="0"/>
          </a:endParaRPr>
        </a:p>
      </dgm:t>
    </dgm:pt>
    <dgm:pt modelId="{708012DC-8259-4801-8E46-DAEDB50B3FF5}" type="parTrans" cxnId="{7901AB72-F90A-4846-A23B-027E250235AB}">
      <dgm:prSet/>
      <dgm:spPr/>
      <dgm:t>
        <a:bodyPr/>
        <a:lstStyle/>
        <a:p>
          <a:endParaRPr lang="en-US"/>
        </a:p>
      </dgm:t>
    </dgm:pt>
    <dgm:pt modelId="{0BB4F4FB-8C3A-437C-8D57-48EFFC0B8837}" type="sibTrans" cxnId="{7901AB72-F90A-4846-A23B-027E250235AB}">
      <dgm:prSet/>
      <dgm:spPr/>
      <dgm:t>
        <a:bodyPr/>
        <a:lstStyle/>
        <a:p>
          <a:endParaRPr lang="en-US"/>
        </a:p>
      </dgm:t>
    </dgm:pt>
    <dgm:pt modelId="{B2942B9E-8AAC-48A5-A4B9-51CA27521CA3}" type="pres">
      <dgm:prSet presAssocID="{FEE8D728-C30E-4754-8494-3850060B778A}" presName="Name0" presStyleCnt="0">
        <dgm:presLayoutVars>
          <dgm:dir/>
          <dgm:animLvl val="lvl"/>
          <dgm:resizeHandles/>
        </dgm:presLayoutVars>
      </dgm:prSet>
      <dgm:spPr/>
      <dgm:t>
        <a:bodyPr/>
        <a:lstStyle/>
        <a:p>
          <a:endParaRPr lang="en-US"/>
        </a:p>
      </dgm:t>
    </dgm:pt>
    <dgm:pt modelId="{B7E8A75B-AD75-42C8-8E7E-67A912D33780}" type="pres">
      <dgm:prSet presAssocID="{1C649245-690C-48A7-A242-9C77123B2712}" presName="linNode" presStyleCnt="0"/>
      <dgm:spPr/>
    </dgm:pt>
    <dgm:pt modelId="{7F76A892-EB17-491A-8656-5BCA7A169B25}" type="pres">
      <dgm:prSet presAssocID="{1C649245-690C-48A7-A242-9C77123B2712}" presName="parentShp" presStyleLbl="node1" presStyleIdx="0" presStyleCnt="2" custLinFactNeighborX="-1017" custLinFactNeighborY="-327">
        <dgm:presLayoutVars>
          <dgm:bulletEnabled val="1"/>
        </dgm:presLayoutVars>
      </dgm:prSet>
      <dgm:spPr/>
      <dgm:t>
        <a:bodyPr/>
        <a:lstStyle/>
        <a:p>
          <a:endParaRPr lang="en-US"/>
        </a:p>
      </dgm:t>
    </dgm:pt>
    <dgm:pt modelId="{69A29772-CD91-4DF2-B301-46F5A1F9D688}" type="pres">
      <dgm:prSet presAssocID="{1C649245-690C-48A7-A242-9C77123B2712}" presName="childShp" presStyleLbl="bgAccFollowNode1" presStyleIdx="0" presStyleCnt="2" custScaleX="29164" custLinFactNeighborX="-1370" custLinFactNeighborY="-36">
        <dgm:presLayoutVars>
          <dgm:bulletEnabled val="1"/>
        </dgm:presLayoutVars>
      </dgm:prSet>
      <dgm:spPr/>
      <dgm:t>
        <a:bodyPr/>
        <a:lstStyle/>
        <a:p>
          <a:endParaRPr lang="en-US"/>
        </a:p>
      </dgm:t>
    </dgm:pt>
    <dgm:pt modelId="{E20154AC-FEBE-4315-85C3-DCACAFBD3C05}" type="pres">
      <dgm:prSet presAssocID="{8A0B8B6D-D63B-44D3-A8B3-981C4D0A5A89}" presName="spacing" presStyleCnt="0"/>
      <dgm:spPr/>
    </dgm:pt>
    <dgm:pt modelId="{661B710B-0EB1-4462-B68F-CFCFFC6C570C}" type="pres">
      <dgm:prSet presAssocID="{712F55DF-9093-425A-AF99-610FA588D85F}" presName="linNode" presStyleCnt="0"/>
      <dgm:spPr/>
    </dgm:pt>
    <dgm:pt modelId="{BFAE4DD7-D4B9-43DA-84E3-D55EB0DCD610}" type="pres">
      <dgm:prSet presAssocID="{712F55DF-9093-425A-AF99-610FA588D85F}" presName="parentShp" presStyleLbl="node1" presStyleIdx="1" presStyleCnt="2" custLinFactNeighborX="-878" custLinFactNeighborY="-859">
        <dgm:presLayoutVars>
          <dgm:bulletEnabled val="1"/>
        </dgm:presLayoutVars>
      </dgm:prSet>
      <dgm:spPr/>
      <dgm:t>
        <a:bodyPr/>
        <a:lstStyle/>
        <a:p>
          <a:endParaRPr lang="en-US"/>
        </a:p>
      </dgm:t>
    </dgm:pt>
    <dgm:pt modelId="{946A7401-7832-4D84-BEFE-774E819E4B5D}" type="pres">
      <dgm:prSet presAssocID="{712F55DF-9093-425A-AF99-610FA588D85F}" presName="childShp" presStyleLbl="bgAccFollowNode1" presStyleIdx="1" presStyleCnt="2" custFlipHor="0" custScaleX="29944" custLinFactNeighborX="-1500" custLinFactNeighborY="-5000">
        <dgm:presLayoutVars>
          <dgm:bulletEnabled val="1"/>
        </dgm:presLayoutVars>
      </dgm:prSet>
      <dgm:spPr>
        <a:solidFill>
          <a:srgbClr val="D2C8C8">
            <a:alpha val="89804"/>
          </a:srgbClr>
        </a:solidFill>
      </dgm:spPr>
      <dgm:t>
        <a:bodyPr/>
        <a:lstStyle/>
        <a:p>
          <a:endParaRPr lang="en-US"/>
        </a:p>
      </dgm:t>
    </dgm:pt>
  </dgm:ptLst>
  <dgm:cxnLst>
    <dgm:cxn modelId="{64CABD4A-DC66-4A80-9985-0C094F34B741}" srcId="{1C649245-690C-48A7-A242-9C77123B2712}" destId="{500F874A-3A24-468D-82AB-4F95E034A59B}" srcOrd="1" destOrd="0" parTransId="{FB4D99EA-7E4A-4BA3-9CBD-9391D597AD8A}" sibTransId="{49B6CB95-E6CD-4E03-8ED6-DB8E32596304}"/>
    <dgm:cxn modelId="{AEAA23C2-AF5C-4F98-8431-769882075233}" type="presOf" srcId="{500F874A-3A24-468D-82AB-4F95E034A59B}" destId="{69A29772-CD91-4DF2-B301-46F5A1F9D688}" srcOrd="0" destOrd="1" presId="urn:microsoft.com/office/officeart/2005/8/layout/vList6"/>
    <dgm:cxn modelId="{980C82BF-9398-4464-89E2-463B5635436A}" type="presOf" srcId="{1C649245-690C-48A7-A242-9C77123B2712}" destId="{7F76A892-EB17-491A-8656-5BCA7A169B25}" srcOrd="0" destOrd="0" presId="urn:microsoft.com/office/officeart/2005/8/layout/vList6"/>
    <dgm:cxn modelId="{AF42BF35-1B60-4611-A720-2AE2CD391782}" srcId="{FEE8D728-C30E-4754-8494-3850060B778A}" destId="{1C649245-690C-48A7-A242-9C77123B2712}" srcOrd="0" destOrd="0" parTransId="{4958A2CF-CA62-480B-B0BC-B985974B0354}" sibTransId="{8A0B8B6D-D63B-44D3-A8B3-981C4D0A5A89}"/>
    <dgm:cxn modelId="{7901AB72-F90A-4846-A23B-027E250235AB}" srcId="{FEE8D728-C30E-4754-8494-3850060B778A}" destId="{712F55DF-9093-425A-AF99-610FA588D85F}" srcOrd="1" destOrd="0" parTransId="{708012DC-8259-4801-8E46-DAEDB50B3FF5}" sibTransId="{0BB4F4FB-8C3A-437C-8D57-48EFFC0B8837}"/>
    <dgm:cxn modelId="{4C5D3B46-8C33-4B47-B4D4-F6B084EB78B7}" srcId="{1C649245-690C-48A7-A242-9C77123B2712}" destId="{E05B9FC6-BBD3-4792-9D8F-BB72AA8D2089}" srcOrd="0" destOrd="0" parTransId="{5DF0DBEB-8393-46C6-8926-F3DAE17E52F1}" sibTransId="{FD0ECA8A-2FB2-4383-AA97-553A8799C33E}"/>
    <dgm:cxn modelId="{4C4F19FA-2055-4BAC-B1B0-1715F219F50B}" type="presOf" srcId="{E05B9FC6-BBD3-4792-9D8F-BB72AA8D2089}" destId="{69A29772-CD91-4DF2-B301-46F5A1F9D688}" srcOrd="0" destOrd="0" presId="urn:microsoft.com/office/officeart/2005/8/layout/vList6"/>
    <dgm:cxn modelId="{70173A50-EFDC-44E0-A1B4-2AE5959BAEE8}" type="presOf" srcId="{712F55DF-9093-425A-AF99-610FA588D85F}" destId="{BFAE4DD7-D4B9-43DA-84E3-D55EB0DCD610}" srcOrd="0" destOrd="0" presId="urn:microsoft.com/office/officeart/2005/8/layout/vList6"/>
    <dgm:cxn modelId="{D5FB109D-F5FB-4F47-8202-41D0B595E9A8}" type="presOf" srcId="{FEE8D728-C30E-4754-8494-3850060B778A}" destId="{B2942B9E-8AAC-48A5-A4B9-51CA27521CA3}" srcOrd="0" destOrd="0" presId="urn:microsoft.com/office/officeart/2005/8/layout/vList6"/>
    <dgm:cxn modelId="{F582910B-D325-44AE-B924-B0E3F3915F8C}" type="presParOf" srcId="{B2942B9E-8AAC-48A5-A4B9-51CA27521CA3}" destId="{B7E8A75B-AD75-42C8-8E7E-67A912D33780}" srcOrd="0" destOrd="0" presId="urn:microsoft.com/office/officeart/2005/8/layout/vList6"/>
    <dgm:cxn modelId="{0A05D3BC-8353-4307-AA7B-F0B8FC8A1615}" type="presParOf" srcId="{B7E8A75B-AD75-42C8-8E7E-67A912D33780}" destId="{7F76A892-EB17-491A-8656-5BCA7A169B25}" srcOrd="0" destOrd="0" presId="urn:microsoft.com/office/officeart/2005/8/layout/vList6"/>
    <dgm:cxn modelId="{9D00F9CF-B610-45CB-9A46-B7923424031B}" type="presParOf" srcId="{B7E8A75B-AD75-42C8-8E7E-67A912D33780}" destId="{69A29772-CD91-4DF2-B301-46F5A1F9D688}" srcOrd="1" destOrd="0" presId="urn:microsoft.com/office/officeart/2005/8/layout/vList6"/>
    <dgm:cxn modelId="{CF062747-5DF8-4090-8F47-7CEC4D7A1356}" type="presParOf" srcId="{B2942B9E-8AAC-48A5-A4B9-51CA27521CA3}" destId="{E20154AC-FEBE-4315-85C3-DCACAFBD3C05}" srcOrd="1" destOrd="0" presId="urn:microsoft.com/office/officeart/2005/8/layout/vList6"/>
    <dgm:cxn modelId="{CADD9181-BB43-47F1-8FF0-234C1BB8F264}" type="presParOf" srcId="{B2942B9E-8AAC-48A5-A4B9-51CA27521CA3}" destId="{661B710B-0EB1-4462-B68F-CFCFFC6C570C}" srcOrd="2" destOrd="0" presId="urn:microsoft.com/office/officeart/2005/8/layout/vList6"/>
    <dgm:cxn modelId="{F7F8DCE6-479E-42E3-88CA-8068049A9D99}" type="presParOf" srcId="{661B710B-0EB1-4462-B68F-CFCFFC6C570C}" destId="{BFAE4DD7-D4B9-43DA-84E3-D55EB0DCD610}" srcOrd="0" destOrd="0" presId="urn:microsoft.com/office/officeart/2005/8/layout/vList6"/>
    <dgm:cxn modelId="{1FDB03D2-D89F-49BC-B694-A8F62CBA468C}" type="presParOf" srcId="{661B710B-0EB1-4462-B68F-CFCFFC6C570C}" destId="{946A7401-7832-4D84-BEFE-774E819E4B5D}"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29772-CD91-4DF2-B301-46F5A1F9D688}">
      <dsp:nvSpPr>
        <dsp:cNvPr id="0" name=""/>
        <dsp:cNvSpPr/>
      </dsp:nvSpPr>
      <dsp:spPr>
        <a:xfrm>
          <a:off x="2416469" y="0"/>
          <a:ext cx="632764" cy="1338054"/>
        </a:xfrm>
        <a:prstGeom prst="rightArrow">
          <a:avLst>
            <a:gd name="adj1" fmla="val 75000"/>
            <a:gd name="adj2" fmla="val 50000"/>
          </a:avLst>
        </a:prstGeom>
        <a:solidFill>
          <a:srgbClr val="D2C8C8">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2416469" y="167257"/>
        <a:ext cx="395478" cy="1003540"/>
      </dsp:txXfrm>
    </dsp:sp>
    <dsp:sp modelId="{7F76A892-EB17-491A-8656-5BCA7A169B25}">
      <dsp:nvSpPr>
        <dsp:cNvPr id="0" name=""/>
        <dsp:cNvSpPr/>
      </dsp:nvSpPr>
      <dsp:spPr>
        <a:xfrm>
          <a:off x="899678" y="21446"/>
          <a:ext cx="1538721" cy="124232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Sales</a:t>
          </a:r>
          <a:endParaRPr lang="en-US" sz="1800" kern="1200" dirty="0">
            <a:latin typeface="Arial Narrow" pitchFamily="34" charset="0"/>
          </a:endParaRPr>
        </a:p>
      </dsp:txBody>
      <dsp:txXfrm>
        <a:off x="960323" y="82091"/>
        <a:ext cx="1417431" cy="1121035"/>
      </dsp:txXfrm>
    </dsp:sp>
    <dsp:sp modelId="{946A7401-7832-4D84-BEFE-774E819E4B5D}">
      <dsp:nvSpPr>
        <dsp:cNvPr id="0" name=""/>
        <dsp:cNvSpPr/>
      </dsp:nvSpPr>
      <dsp:spPr>
        <a:xfrm>
          <a:off x="2403229" y="1295399"/>
          <a:ext cx="656379" cy="1358148"/>
        </a:xfrm>
        <a:prstGeom prst="rightArrow">
          <a:avLst>
            <a:gd name="adj1" fmla="val 75000"/>
            <a:gd name="adj2" fmla="val 50000"/>
          </a:avLst>
        </a:prstGeom>
        <a:solidFill>
          <a:srgbClr val="D2C8C8">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2403229" y="1465168"/>
        <a:ext cx="410237" cy="1018611"/>
      </dsp:txXfrm>
    </dsp:sp>
    <dsp:sp modelId="{BFAE4DD7-D4B9-43DA-84E3-D55EB0DCD610}">
      <dsp:nvSpPr>
        <dsp:cNvPr id="0" name=""/>
        <dsp:cNvSpPr/>
      </dsp:nvSpPr>
      <dsp:spPr>
        <a:xfrm>
          <a:off x="890233" y="1364165"/>
          <a:ext cx="1567921" cy="1207706"/>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Furniture</a:t>
          </a:r>
          <a:r>
            <a:rPr lang="en-US" sz="1600" kern="1200" dirty="0" smtClean="0">
              <a:latin typeface="Arial Narrow" pitchFamily="34" charset="0"/>
            </a:rPr>
            <a:t> / Home Furnishings</a:t>
          </a:r>
          <a:endParaRPr lang="en-US" sz="1600" kern="1200" dirty="0">
            <a:latin typeface="Arial Narrow" pitchFamily="34" charset="0"/>
          </a:endParaRPr>
        </a:p>
      </dsp:txBody>
      <dsp:txXfrm>
        <a:off x="949188" y="1423120"/>
        <a:ext cx="1450011" cy="108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29772-CD91-4DF2-B301-46F5A1F9D688}">
      <dsp:nvSpPr>
        <dsp:cNvPr id="0" name=""/>
        <dsp:cNvSpPr/>
      </dsp:nvSpPr>
      <dsp:spPr>
        <a:xfrm>
          <a:off x="1993400" y="340892"/>
          <a:ext cx="40233" cy="67496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a:off x="1993400" y="425262"/>
        <a:ext cx="25146" cy="506220"/>
      </dsp:txXfrm>
    </dsp:sp>
    <dsp:sp modelId="{7F76A892-EB17-491A-8656-5BCA7A169B25}">
      <dsp:nvSpPr>
        <dsp:cNvPr id="0" name=""/>
        <dsp:cNvSpPr/>
      </dsp:nvSpPr>
      <dsp:spPr>
        <a:xfrm>
          <a:off x="554720" y="0"/>
          <a:ext cx="1572785" cy="1233413"/>
        </a:xfrm>
        <a:prstGeom prst="roundRect">
          <a:avLst/>
        </a:prstGeom>
        <a:solidFill>
          <a:srgbClr val="943A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Narrow" pitchFamily="34" charset="0"/>
            </a:rPr>
            <a:t>Sales</a:t>
          </a:r>
          <a:endParaRPr lang="en-US" sz="1800" kern="1200" dirty="0">
            <a:solidFill>
              <a:schemeClr val="bg1"/>
            </a:solidFill>
            <a:latin typeface="Arial Narrow" pitchFamily="34" charset="0"/>
          </a:endParaRPr>
        </a:p>
      </dsp:txBody>
      <dsp:txXfrm>
        <a:off x="614930" y="60210"/>
        <a:ext cx="1452365" cy="1112993"/>
      </dsp:txXfrm>
    </dsp:sp>
    <dsp:sp modelId="{946A7401-7832-4D84-BEFE-774E819E4B5D}">
      <dsp:nvSpPr>
        <dsp:cNvPr id="0" name=""/>
        <dsp:cNvSpPr/>
      </dsp:nvSpPr>
      <dsp:spPr>
        <a:xfrm>
          <a:off x="1996582" y="1636296"/>
          <a:ext cx="45725" cy="6879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E4DD7-D4B9-43DA-84E3-D55EB0DCD610}">
      <dsp:nvSpPr>
        <dsp:cNvPr id="0" name=""/>
        <dsp:cNvSpPr/>
      </dsp:nvSpPr>
      <dsp:spPr>
        <a:xfrm>
          <a:off x="539214" y="1343009"/>
          <a:ext cx="1588288" cy="1233413"/>
        </a:xfrm>
        <a:prstGeom prst="roundRect">
          <a:avLst/>
        </a:prstGeom>
        <a:solidFill>
          <a:srgbClr val="7771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Homes</a:t>
          </a:r>
          <a:endParaRPr lang="en-US" sz="1800" kern="1200" dirty="0">
            <a:latin typeface="Arial Narrow" pitchFamily="34" charset="0"/>
          </a:endParaRPr>
        </a:p>
      </dsp:txBody>
      <dsp:txXfrm>
        <a:off x="599424" y="1403219"/>
        <a:ext cx="1467868" cy="1112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29772-CD91-4DF2-B301-46F5A1F9D688}">
      <dsp:nvSpPr>
        <dsp:cNvPr id="0" name=""/>
        <dsp:cNvSpPr/>
      </dsp:nvSpPr>
      <dsp:spPr>
        <a:xfrm>
          <a:off x="2220265" y="0"/>
          <a:ext cx="640021" cy="1233413"/>
        </a:xfrm>
        <a:prstGeom prst="rightArrow">
          <a:avLst>
            <a:gd name="adj1" fmla="val 75000"/>
            <a:gd name="adj2" fmla="val 50000"/>
          </a:avLst>
        </a:prstGeom>
        <a:solidFill>
          <a:srgbClr val="D2C8C8">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endParaRPr lang="en-US" sz="900" kern="1200"/>
        </a:p>
        <a:p>
          <a:pPr marL="57150" lvl="1" indent="-57150" algn="l" defTabSz="400050">
            <a:lnSpc>
              <a:spcPct val="90000"/>
            </a:lnSpc>
            <a:spcBef>
              <a:spcPct val="0"/>
            </a:spcBef>
            <a:spcAft>
              <a:spcPct val="15000"/>
            </a:spcAft>
            <a:buChar char="••"/>
          </a:pPr>
          <a:endParaRPr lang="en-US" sz="900" kern="1200"/>
        </a:p>
      </dsp:txBody>
      <dsp:txXfrm>
        <a:off x="2220265" y="154177"/>
        <a:ext cx="400013" cy="925059"/>
      </dsp:txXfrm>
    </dsp:sp>
    <dsp:sp modelId="{7F76A892-EB17-491A-8656-5BCA7A169B25}">
      <dsp:nvSpPr>
        <dsp:cNvPr id="0" name=""/>
        <dsp:cNvSpPr/>
      </dsp:nvSpPr>
      <dsp:spPr>
        <a:xfrm>
          <a:off x="754950" y="0"/>
          <a:ext cx="1463040" cy="1233413"/>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Management</a:t>
          </a:r>
          <a:endParaRPr lang="en-US" sz="1800" kern="1200" dirty="0">
            <a:latin typeface="Arial Narrow" pitchFamily="34" charset="0"/>
          </a:endParaRPr>
        </a:p>
      </dsp:txBody>
      <dsp:txXfrm>
        <a:off x="815160" y="60210"/>
        <a:ext cx="1342620" cy="1112993"/>
      </dsp:txXfrm>
    </dsp:sp>
    <dsp:sp modelId="{946A7401-7832-4D84-BEFE-774E819E4B5D}">
      <dsp:nvSpPr>
        <dsp:cNvPr id="0" name=""/>
        <dsp:cNvSpPr/>
      </dsp:nvSpPr>
      <dsp:spPr>
        <a:xfrm>
          <a:off x="2209804" y="1295400"/>
          <a:ext cx="657139" cy="1233413"/>
        </a:xfrm>
        <a:prstGeom prst="rightArrow">
          <a:avLst>
            <a:gd name="adj1" fmla="val 75000"/>
            <a:gd name="adj2" fmla="val 50000"/>
          </a:avLst>
        </a:prstGeom>
        <a:solidFill>
          <a:srgbClr val="D2C8C8">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E4DD7-D4B9-43DA-84E3-D55EB0DCD610}">
      <dsp:nvSpPr>
        <dsp:cNvPr id="0" name=""/>
        <dsp:cNvSpPr/>
      </dsp:nvSpPr>
      <dsp:spPr>
        <a:xfrm>
          <a:off x="749442" y="1346475"/>
          <a:ext cx="1463040" cy="1233413"/>
        </a:xfrm>
        <a:prstGeom prst="roundRect">
          <a:avLst/>
        </a:prstGeom>
        <a:solidFill>
          <a:srgbClr val="3532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Furniture / Home Furnishings</a:t>
          </a:r>
          <a:endParaRPr lang="en-US" sz="1800" kern="1200" dirty="0">
            <a:latin typeface="Arial Narrow" pitchFamily="34" charset="0"/>
          </a:endParaRPr>
        </a:p>
      </dsp:txBody>
      <dsp:txXfrm>
        <a:off x="809652" y="1406685"/>
        <a:ext cx="1342620" cy="11129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5808472A-D30E-4093-A808-20E1A1A3C160}" type="datetimeFigureOut">
              <a:rPr lang="en-US" smtClean="0">
                <a:solidFill>
                  <a:srgbClr val="895D1D"/>
                </a:solidFill>
              </a:rPr>
              <a:pPr>
                <a:defRPr/>
              </a:pPr>
              <a:t>2/9/2019</a:t>
            </a:fld>
            <a:endParaRPr lang="en-US">
              <a:solidFill>
                <a:srgbClr val="895D1D"/>
              </a:solidFill>
            </a:endParaRPr>
          </a:p>
        </p:txBody>
      </p:sp>
      <p:sp>
        <p:nvSpPr>
          <p:cNvPr id="19" name="Footer Placeholder 18"/>
          <p:cNvSpPr>
            <a:spLocks noGrp="1"/>
          </p:cNvSpPr>
          <p:nvPr>
            <p:ph type="ftr" sz="quarter" idx="11"/>
          </p:nvPr>
        </p:nvSpPr>
        <p:spPr/>
        <p:txBody>
          <a:bodyPr/>
          <a:lstStyle/>
          <a:p>
            <a:pPr>
              <a:defRPr/>
            </a:pPr>
            <a:endParaRPr lang="en-US">
              <a:solidFill>
                <a:srgbClr val="895D1D"/>
              </a:solidFill>
            </a:endParaRPr>
          </a:p>
        </p:txBody>
      </p:sp>
      <p:sp>
        <p:nvSpPr>
          <p:cNvPr id="27" name="Slide Number Placeholder 26"/>
          <p:cNvSpPr>
            <a:spLocks noGrp="1"/>
          </p:cNvSpPr>
          <p:nvPr>
            <p:ph type="sldNum" sz="quarter" idx="12"/>
          </p:nvPr>
        </p:nvSpPr>
        <p:spPr/>
        <p:txBody>
          <a:bodyPr/>
          <a:lstStyle/>
          <a:p>
            <a:pPr>
              <a:defRPr/>
            </a:pPr>
            <a:fld id="{E9154F0A-3995-46AE-8974-2631E8F7FED2}"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A7D068-5791-4E9A-9E73-162E05FC3D79}" type="datetimeFigureOut">
              <a:rPr lang="en-US" smtClean="0">
                <a:solidFill>
                  <a:srgbClr val="895D1D"/>
                </a:solidFill>
              </a:rPr>
              <a:pPr>
                <a:defRPr/>
              </a:pPr>
              <a:t>2/9/2019</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39906D02-26FB-47CF-9727-B39324256C92}"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637E61A-83F6-4052-808F-D704296A26D4}" type="datetimeFigureOut">
              <a:rPr lang="en-US" smtClean="0">
                <a:solidFill>
                  <a:srgbClr val="895D1D"/>
                </a:solidFill>
              </a:rPr>
              <a:pPr>
                <a:defRPr/>
              </a:pPr>
              <a:t>2/9/2019</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94890C99-C640-4B52-8D5B-D753941FF68F}"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78D97DC-F8A1-4FA6-ACA3-1F7D64355074}" type="datetimeFigureOut">
              <a:rPr lang="en-US" smtClean="0">
                <a:solidFill>
                  <a:srgbClr val="895D1D"/>
                </a:solidFill>
              </a:rPr>
              <a:pPr>
                <a:defRPr/>
              </a:pPr>
              <a:t>2/9/2019</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E3FA80BE-1535-4A6D-974D-61ABF644C222}"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288203C8-EAEB-4170-B077-59DF1CB12447}" type="datetimeFigureOut">
              <a:rPr lang="en-US" smtClean="0">
                <a:solidFill>
                  <a:srgbClr val="895D1D"/>
                </a:solidFill>
              </a:rPr>
              <a:pPr>
                <a:defRPr/>
              </a:pPr>
              <a:t>2/9/2019</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447B5BF0-6C6C-4244-814D-DFEF95C3A0A0}"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A7C16BA-8F05-41C0-B3F3-17464EB3F79C}" type="datetimeFigureOut">
              <a:rPr lang="en-US" smtClean="0">
                <a:solidFill>
                  <a:srgbClr val="895D1D"/>
                </a:solidFill>
              </a:rPr>
              <a:pPr>
                <a:defRPr/>
              </a:pPr>
              <a:t>2/9/2019</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p:txBody>
          <a:bodyPr/>
          <a:lstStyle/>
          <a:p>
            <a:pPr>
              <a:defRPr/>
            </a:pPr>
            <a:fld id="{280BDA57-9089-49B4-92B8-E044A8297493}"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1D3D573-10B4-4E4B-BAA5-FC0E1C9CDD9A}" type="datetimeFigureOut">
              <a:rPr lang="en-US" smtClean="0">
                <a:solidFill>
                  <a:srgbClr val="895D1D"/>
                </a:solidFill>
              </a:rPr>
              <a:pPr>
                <a:defRPr/>
              </a:pPr>
              <a:t>2/9/2019</a:t>
            </a:fld>
            <a:endParaRPr lang="en-US">
              <a:solidFill>
                <a:srgbClr val="895D1D"/>
              </a:solidFill>
            </a:endParaRPr>
          </a:p>
        </p:txBody>
      </p:sp>
      <p:sp>
        <p:nvSpPr>
          <p:cNvPr id="8" name="Footer Placeholder 7"/>
          <p:cNvSpPr>
            <a:spLocks noGrp="1"/>
          </p:cNvSpPr>
          <p:nvPr>
            <p:ph type="ftr" sz="quarter" idx="11"/>
          </p:nvPr>
        </p:nvSpPr>
        <p:spPr/>
        <p:txBody>
          <a:bodyPr/>
          <a:lstStyle/>
          <a:p>
            <a:pPr>
              <a:defRPr/>
            </a:pPr>
            <a:endParaRPr lang="en-US">
              <a:solidFill>
                <a:srgbClr val="895D1D"/>
              </a:solidFill>
            </a:endParaRPr>
          </a:p>
        </p:txBody>
      </p:sp>
      <p:sp>
        <p:nvSpPr>
          <p:cNvPr id="9" name="Slide Number Placeholder 8"/>
          <p:cNvSpPr>
            <a:spLocks noGrp="1"/>
          </p:cNvSpPr>
          <p:nvPr>
            <p:ph type="sldNum" sz="quarter" idx="12"/>
          </p:nvPr>
        </p:nvSpPr>
        <p:spPr/>
        <p:txBody>
          <a:bodyPr/>
          <a:lstStyle/>
          <a:p>
            <a:pPr>
              <a:defRPr/>
            </a:pPr>
            <a:fld id="{9BC56419-7D65-40D8-B49D-3AAC7D698172}"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A5D82FF-94AD-496F-BEA4-A69D574D286B}" type="datetimeFigureOut">
              <a:rPr lang="en-US" smtClean="0">
                <a:solidFill>
                  <a:srgbClr val="895D1D"/>
                </a:solidFill>
              </a:rPr>
              <a:pPr>
                <a:defRPr/>
              </a:pPr>
              <a:t>2/9/2019</a:t>
            </a:fld>
            <a:endParaRPr lang="en-US">
              <a:solidFill>
                <a:srgbClr val="895D1D"/>
              </a:solidFill>
            </a:endParaRPr>
          </a:p>
        </p:txBody>
      </p:sp>
      <p:sp>
        <p:nvSpPr>
          <p:cNvPr id="4" name="Footer Placeholder 3"/>
          <p:cNvSpPr>
            <a:spLocks noGrp="1"/>
          </p:cNvSpPr>
          <p:nvPr>
            <p:ph type="ftr" sz="quarter" idx="11"/>
          </p:nvPr>
        </p:nvSpPr>
        <p:spPr/>
        <p:txBody>
          <a:bodyPr/>
          <a:lstStyle/>
          <a:p>
            <a:pPr>
              <a:defRPr/>
            </a:pPr>
            <a:endParaRPr lang="en-US">
              <a:solidFill>
                <a:srgbClr val="895D1D"/>
              </a:solidFill>
            </a:endParaRPr>
          </a:p>
        </p:txBody>
      </p:sp>
      <p:sp>
        <p:nvSpPr>
          <p:cNvPr id="5" name="Slide Number Placeholder 4"/>
          <p:cNvSpPr>
            <a:spLocks noGrp="1"/>
          </p:cNvSpPr>
          <p:nvPr>
            <p:ph type="sldNum" sz="quarter" idx="12"/>
          </p:nvPr>
        </p:nvSpPr>
        <p:spPr/>
        <p:txBody>
          <a:bodyPr/>
          <a:lstStyle/>
          <a:p>
            <a:pPr>
              <a:defRPr/>
            </a:pPr>
            <a:fld id="{677F5B85-0505-40FF-8222-8BD07FA97F11}"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5B600C-BEC2-47FE-88B7-66B30B158E8F}" type="datetimeFigureOut">
              <a:rPr lang="en-US" smtClean="0">
                <a:solidFill>
                  <a:srgbClr val="895D1D"/>
                </a:solidFill>
              </a:rPr>
              <a:pPr>
                <a:defRPr/>
              </a:pPr>
              <a:t>2/9/2019</a:t>
            </a:fld>
            <a:endParaRPr lang="en-US">
              <a:solidFill>
                <a:srgbClr val="895D1D"/>
              </a:solidFill>
            </a:endParaRPr>
          </a:p>
        </p:txBody>
      </p:sp>
      <p:sp>
        <p:nvSpPr>
          <p:cNvPr id="3" name="Footer Placeholder 2"/>
          <p:cNvSpPr>
            <a:spLocks noGrp="1"/>
          </p:cNvSpPr>
          <p:nvPr>
            <p:ph type="ftr" sz="quarter" idx="11"/>
          </p:nvPr>
        </p:nvSpPr>
        <p:spPr/>
        <p:txBody>
          <a:bodyPr/>
          <a:lstStyle/>
          <a:p>
            <a:pPr>
              <a:defRPr/>
            </a:pPr>
            <a:endParaRPr lang="en-US">
              <a:solidFill>
                <a:srgbClr val="895D1D"/>
              </a:solidFill>
            </a:endParaRPr>
          </a:p>
        </p:txBody>
      </p:sp>
      <p:sp>
        <p:nvSpPr>
          <p:cNvPr id="4" name="Slide Number Placeholder 3"/>
          <p:cNvSpPr>
            <a:spLocks noGrp="1"/>
          </p:cNvSpPr>
          <p:nvPr>
            <p:ph type="sldNum" sz="quarter" idx="12"/>
          </p:nvPr>
        </p:nvSpPr>
        <p:spPr/>
        <p:txBody>
          <a:bodyPr/>
          <a:lstStyle/>
          <a:p>
            <a:pPr>
              <a:defRPr/>
            </a:pPr>
            <a:fld id="{D123B1BE-8F7D-4DB0-AB14-467A0B6B14E0}"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A72BC9E-E68A-4DE4-B205-97E8B704A11C}" type="datetimeFigureOut">
              <a:rPr lang="en-US" smtClean="0">
                <a:solidFill>
                  <a:srgbClr val="895D1D"/>
                </a:solidFill>
              </a:rPr>
              <a:pPr>
                <a:defRPr/>
              </a:pPr>
              <a:t>2/9/2019</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p:txBody>
          <a:bodyPr/>
          <a:lstStyle/>
          <a:p>
            <a:pPr>
              <a:defRPr/>
            </a:pPr>
            <a:fld id="{C1A2C5FD-C618-4993-9162-D38571E3FFA2}" type="slidenum">
              <a:rPr lang="en-US" smtClean="0">
                <a:solidFill>
                  <a:srgbClr val="895D1D"/>
                </a:solidFill>
              </a:rPr>
              <a:pPr>
                <a:defRPr/>
              </a:pPr>
              <a:t>‹#›</a:t>
            </a:fld>
            <a:endParaRPr lang="en-US">
              <a:solidFill>
                <a:srgbClr val="895D1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49B7FF7-4963-4D31-B4D1-E62F5780CDF6}" type="datetimeFigureOut">
              <a:rPr lang="en-US" smtClean="0">
                <a:solidFill>
                  <a:srgbClr val="895D1D"/>
                </a:solidFill>
              </a:rPr>
              <a:pPr>
                <a:defRPr/>
              </a:pPr>
              <a:t>2/9/2019</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3CC5C88-F20C-4DD4-8AE5-D1651C4B664B}" type="slidenum">
              <a:rPr lang="en-US" smtClean="0">
                <a:solidFill>
                  <a:srgbClr val="895D1D"/>
                </a:solidFill>
              </a:rPr>
              <a:pPr>
                <a:defRPr/>
              </a:pPr>
              <a:t>‹#›</a:t>
            </a:fld>
            <a:endParaRPr lang="en-US">
              <a:solidFill>
                <a:srgbClr val="895D1D"/>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C2E417A-37F3-4DAE-A404-938C8871AD82}" type="datetimeFigureOut">
              <a:rPr lang="en-US" smtClean="0">
                <a:solidFill>
                  <a:srgbClr val="895D1D"/>
                </a:solidFill>
              </a:rPr>
              <a:pPr>
                <a:defRPr/>
              </a:pPr>
              <a:t>2/9/2019</a:t>
            </a:fld>
            <a:endParaRPr lang="en-US">
              <a:solidFill>
                <a:srgbClr val="895D1D"/>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895D1D"/>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E7EE242-DFBA-4DA4-AA73-5A96B9FCE9B7}" type="slidenum">
              <a:rPr lang="en-US" smtClean="0">
                <a:solidFill>
                  <a:srgbClr val="895D1D"/>
                </a:solidFill>
              </a:rPr>
              <a:pPr>
                <a:defRPr/>
              </a:pPr>
              <a:t>‹#›</a:t>
            </a:fld>
            <a:endParaRPr lang="en-US">
              <a:solidFill>
                <a:srgbClr val="895D1D"/>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jpe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94257" y="762000"/>
            <a:ext cx="9280105" cy="1323439"/>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fontAlgn="base">
              <a:spcBef>
                <a:spcPct val="0"/>
              </a:spcBef>
              <a:spcAft>
                <a:spcPct val="0"/>
              </a:spcAft>
              <a:defRPr/>
            </a:pPr>
            <a:r>
              <a:rPr lang="en-US" sz="4000" b="1" dirty="0" smtClean="0">
                <a:latin typeface="Book Antiqua" panose="02040602050305030304" pitchFamily="18" charset="0"/>
                <a:cs typeface="Arial" pitchFamily="34" charset="0"/>
              </a:rPr>
              <a:t> HOW </a:t>
            </a:r>
            <a:r>
              <a:rPr lang="en-US" sz="4000" b="1" dirty="0">
                <a:latin typeface="Book Antiqua" panose="02040602050305030304" pitchFamily="18" charset="0"/>
                <a:cs typeface="Arial" pitchFamily="34" charset="0"/>
              </a:rPr>
              <a:t>I COMMUNICATE WHO I AM</a:t>
            </a:r>
          </a:p>
          <a:p>
            <a:pPr algn="ctr" fontAlgn="base">
              <a:spcBef>
                <a:spcPct val="0"/>
              </a:spcBef>
              <a:spcAft>
                <a:spcPct val="0"/>
              </a:spcAft>
              <a:defRPr/>
            </a:pPr>
            <a:endParaRPr lang="en-US" sz="4000" b="1" dirty="0">
              <a:solidFill>
                <a:prstClr val="black"/>
              </a:solidFill>
              <a:latin typeface="Times New Roman" pitchFamily="18" charset="0"/>
              <a:cs typeface="Times New Roman" pitchFamily="18" charset="0"/>
            </a:endParaRPr>
          </a:p>
        </p:txBody>
      </p:sp>
      <p:sp>
        <p:nvSpPr>
          <p:cNvPr id="39940" name="Rectangle 5"/>
          <p:cNvSpPr>
            <a:spLocks noChangeArrowheads="1"/>
          </p:cNvSpPr>
          <p:nvPr/>
        </p:nvSpPr>
        <p:spPr bwMode="auto">
          <a:xfrm>
            <a:off x="1981200" y="1600200"/>
            <a:ext cx="518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dirty="0" smtClean="0">
                <a:latin typeface="Book Antiqua" panose="02040602050305030304" pitchFamily="18" charset="0"/>
                <a:cs typeface="Times New Roman" pitchFamily="18" charset="0"/>
              </a:rPr>
              <a:t>Beginning of Section 2 of Four Parts</a:t>
            </a:r>
            <a:endParaRPr lang="en-US" sz="3600" b="1" dirty="0">
              <a:latin typeface="Book Antiqua" panose="02040602050305030304" pitchFamily="18" charset="0"/>
              <a:cs typeface="Times New Roman" pitchFamily="18" charset="0"/>
            </a:endParaRPr>
          </a:p>
        </p:txBody>
      </p:sp>
      <p:grpSp>
        <p:nvGrpSpPr>
          <p:cNvPr id="2" name="Group 7"/>
          <p:cNvGrpSpPr>
            <a:grpSpLocks/>
          </p:cNvGrpSpPr>
          <p:nvPr/>
        </p:nvGrpSpPr>
        <p:grpSpPr bwMode="auto">
          <a:xfrm>
            <a:off x="1447800" y="2819400"/>
            <a:ext cx="5626146" cy="3581398"/>
            <a:chOff x="1936328" y="2145082"/>
            <a:chExt cx="4896528" cy="3471493"/>
          </a:xfrm>
        </p:grpSpPr>
        <p:pic>
          <p:nvPicPr>
            <p:cNvPr id="15362" name="Picture 2" descr="C:\Users\Home\AppData\Local\Microsoft\Windows\Temporary Internet Files\Content.IE5\ENSNDWS2\MP900443161[1].jpg"/>
            <p:cNvPicPr>
              <a:picLocks noChangeAspect="1" noChangeArrowheads="1"/>
            </p:cNvPicPr>
            <p:nvPr/>
          </p:nvPicPr>
          <p:blipFill>
            <a:blip r:embed="rId2" cstate="print"/>
            <a:stretch>
              <a:fillRect/>
            </a:stretch>
          </p:blipFill>
          <p:spPr bwMode="auto">
            <a:xfrm>
              <a:off x="1936328" y="2145082"/>
              <a:ext cx="4896528" cy="3471493"/>
            </a:xfrm>
            <a:prstGeom prst="rect">
              <a:avLst/>
            </a:prstGeom>
            <a:noFill/>
            <a:ln w="22225">
              <a:solidFill>
                <a:schemeClr val="accent1">
                  <a:lumMod val="75000"/>
                </a:schemeClr>
              </a:solidFill>
            </a:ln>
            <a:extLst/>
          </p:spPr>
        </p:pic>
        <p:sp>
          <p:nvSpPr>
            <p:cNvPr id="39943" name="TextBox 3"/>
            <p:cNvSpPr txBox="1">
              <a:spLocks noChangeArrowheads="1"/>
            </p:cNvSpPr>
            <p:nvPr/>
          </p:nvSpPr>
          <p:spPr bwMode="auto">
            <a:xfrm rot="21336015">
              <a:off x="3758110" y="4227342"/>
              <a:ext cx="2316717" cy="20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z="800" dirty="0">
                <a:solidFill>
                  <a:prstClr val="black"/>
                </a:solidFill>
                <a:latin typeface="BernhardMod BT" pitchFamily="18" charset="0"/>
                <a:cs typeface="Arabic Typesetting" pitchFamily="66" charset="-78"/>
              </a:endParaRPr>
            </a:p>
          </p:txBody>
        </p:sp>
        <p:pic>
          <p:nvPicPr>
            <p:cNvPr id="39944" name="Picture 2" descr="C:\Users\Home\AppData\Local\Microsoft\Windows\Temporary Internet Files\Content.IE5\CER22NPM\MC9000653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7097">
              <a:off x="4796713" y="3664074"/>
              <a:ext cx="236687" cy="1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4890453"/>
      </p:ext>
    </p:extLst>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40">
                                            <p:txEl>
                                              <p:pRg st="0" end="0"/>
                                            </p:txEl>
                                          </p:spTgt>
                                        </p:tgtEl>
                                        <p:attrNameLst>
                                          <p:attrName>style.visibility</p:attrName>
                                        </p:attrNameLst>
                                      </p:cBhvr>
                                      <p:to>
                                        <p:strVal val="visible"/>
                                      </p:to>
                                    </p:set>
                                    <p:animEffect transition="in" filter="fade">
                                      <p:cBhvr>
                                        <p:cTn id="14" dur="1000"/>
                                        <p:tgtEl>
                                          <p:spTgt spid="39940">
                                            <p:txEl>
                                              <p:pRg st="0" end="0"/>
                                            </p:txEl>
                                          </p:spTgt>
                                        </p:tgtEl>
                                      </p:cBhvr>
                                    </p:animEffect>
                                    <p:anim calcmode="lin" valueType="num">
                                      <p:cBhvr>
                                        <p:cTn id="15" dur="1000" fill="hold"/>
                                        <p:tgtEl>
                                          <p:spTgt spid="3994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94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219200" y="76200"/>
            <a:ext cx="7402513"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en-US" sz="2800" b="1" dirty="0">
                <a:solidFill>
                  <a:srgbClr val="000000"/>
                </a:solidFill>
                <a:latin typeface="Arial" charset="0"/>
                <a:cs typeface="Arial" charset="0"/>
              </a:rPr>
              <a:t>		</a:t>
            </a:r>
            <a:r>
              <a:rPr lang="en-US" sz="2800" b="1" dirty="0">
                <a:latin typeface="Book Antiqua" panose="02040602050305030304" pitchFamily="18" charset="0"/>
                <a:cs typeface="Arial" charset="0"/>
              </a:rPr>
              <a:t>Personal Branding</a:t>
            </a:r>
            <a:endParaRPr lang="en-US" sz="2800" dirty="0">
              <a:latin typeface="Book Antiqua" panose="02040602050305030304" pitchFamily="18" charset="0"/>
              <a:cs typeface="Arial" charset="0"/>
            </a:endParaRPr>
          </a:p>
          <a:p>
            <a:pPr eaLnBrk="0" fontAlgn="base" hangingPunct="0">
              <a:spcBef>
                <a:spcPct val="0"/>
              </a:spcBef>
              <a:spcAft>
                <a:spcPct val="0"/>
              </a:spcAft>
              <a:defRPr/>
            </a:pPr>
            <a:endParaRPr lang="en-US" sz="1200" dirty="0">
              <a:latin typeface="Book Antiqua" panose="02040602050305030304" pitchFamily="18" charset="0"/>
              <a:cs typeface="Times New Roman" pitchFamily="18" charset="0"/>
            </a:endParaRPr>
          </a:p>
          <a:p>
            <a:pPr eaLnBrk="0" fontAlgn="base" hangingPunct="0">
              <a:spcBef>
                <a:spcPct val="0"/>
              </a:spcBef>
              <a:spcAft>
                <a:spcPct val="0"/>
              </a:spcAft>
              <a:defRPr/>
            </a:pPr>
            <a:r>
              <a:rPr lang="en-US" dirty="0">
                <a:latin typeface="Book Antiqua" panose="02040602050305030304" pitchFamily="18" charset="0"/>
                <a:cs typeface="Times New Roman" pitchFamily="18" charset="0"/>
              </a:rPr>
              <a:t>			Why should you define yourself?</a:t>
            </a:r>
          </a:p>
          <a:p>
            <a:pPr eaLnBrk="0" fontAlgn="base" hangingPunct="0">
              <a:spcBef>
                <a:spcPct val="0"/>
              </a:spcBef>
              <a:spcAft>
                <a:spcPct val="0"/>
              </a:spcAft>
              <a:defRPr/>
            </a:pPr>
            <a:endParaRPr lang="en-US" sz="600" dirty="0">
              <a:latin typeface="Book Antiqua" panose="02040602050305030304" pitchFamily="18" charset="0"/>
              <a:cs typeface="Times New Roman" pitchFamily="18" charset="0"/>
            </a:endParaRPr>
          </a:p>
          <a:p>
            <a:pPr eaLnBrk="0" fontAlgn="base" hangingPunct="0">
              <a:spcBef>
                <a:spcPct val="0"/>
              </a:spcBef>
              <a:spcAft>
                <a:spcPct val="0"/>
              </a:spcAft>
              <a:defRPr/>
            </a:pPr>
            <a:r>
              <a:rPr lang="en-US" dirty="0">
                <a:latin typeface="Book Antiqua" panose="02040602050305030304" pitchFamily="18" charset="0"/>
                <a:cs typeface="Times New Roman" pitchFamily="18" charset="0"/>
              </a:rPr>
              <a:t>			Either you let others define you</a:t>
            </a:r>
            <a:endParaRPr lang="en-US" sz="600" dirty="0">
              <a:latin typeface="Book Antiqua" panose="02040602050305030304" pitchFamily="18" charset="0"/>
              <a:cs typeface="Times New Roman" pitchFamily="18" charset="0"/>
            </a:endParaRPr>
          </a:p>
          <a:p>
            <a:pPr eaLnBrk="0" fontAlgn="base" hangingPunct="0">
              <a:spcBef>
                <a:spcPct val="0"/>
              </a:spcBef>
              <a:spcAft>
                <a:spcPct val="0"/>
              </a:spcAft>
              <a:defRPr/>
            </a:pPr>
            <a:r>
              <a:rPr lang="en-US" sz="1400" dirty="0">
                <a:latin typeface="Book Antiqua" panose="02040602050305030304" pitchFamily="18" charset="0"/>
                <a:cs typeface="Times New Roman" pitchFamily="18" charset="0"/>
              </a:rPr>
              <a:t>		          	       	          or</a:t>
            </a:r>
            <a:endParaRPr lang="en-US" sz="1400" dirty="0">
              <a:latin typeface="Book Antiqua" panose="02040602050305030304" pitchFamily="18" charset="0"/>
              <a:cs typeface="Arial" charset="0"/>
            </a:endParaRPr>
          </a:p>
          <a:p>
            <a:pPr eaLnBrk="0" fontAlgn="base" hangingPunct="0">
              <a:spcBef>
                <a:spcPct val="0"/>
              </a:spcBef>
              <a:spcAft>
                <a:spcPct val="0"/>
              </a:spcAft>
              <a:defRPr/>
            </a:pPr>
            <a:r>
              <a:rPr lang="en-US" dirty="0">
                <a:latin typeface="Book Antiqua" panose="02040602050305030304" pitchFamily="18" charset="0"/>
                <a:cs typeface="Times New Roman" pitchFamily="18" charset="0"/>
              </a:rPr>
              <a:t>	      	        	         You define yourself!</a:t>
            </a:r>
          </a:p>
          <a:p>
            <a:pPr algn="ctr" eaLnBrk="0" fontAlgn="base" hangingPunct="0">
              <a:spcBef>
                <a:spcPct val="0"/>
              </a:spcBef>
              <a:spcAft>
                <a:spcPct val="0"/>
              </a:spcAft>
              <a:defRPr/>
            </a:pPr>
            <a:endParaRPr lang="en-US" sz="1200" dirty="0">
              <a:latin typeface="Book Antiqua" panose="02040602050305030304" pitchFamily="18" charset="0"/>
              <a:cs typeface="Arial" charset="0"/>
            </a:endParaRP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		Example 2</a:t>
            </a:r>
            <a:r>
              <a:rPr lang="en-US" sz="2000" dirty="0" smtClean="0">
                <a:latin typeface="Book Antiqua" panose="02040602050305030304" pitchFamily="18" charset="0"/>
                <a:cs typeface="Times New Roman" pitchFamily="18" charset="0"/>
              </a:rPr>
              <a:t>:</a:t>
            </a:r>
            <a:endParaRPr lang="en-US" sz="2000" dirty="0">
              <a:latin typeface="Book Antiqua" panose="02040602050305030304" pitchFamily="18" charset="0"/>
              <a:cs typeface="Times New Roman" pitchFamily="18" charset="0"/>
            </a:endParaRPr>
          </a:p>
          <a:p>
            <a:pPr eaLnBrk="0" fontAlgn="base" hangingPunct="0">
              <a:spcBef>
                <a:spcPct val="0"/>
              </a:spcBef>
              <a:spcAft>
                <a:spcPct val="0"/>
              </a:spcAft>
              <a:defRPr/>
            </a:pPr>
            <a:endParaRPr lang="en-US" sz="1000" dirty="0">
              <a:latin typeface="Arial" charset="0"/>
              <a:cs typeface="Arial" charset="0"/>
            </a:endParaRPr>
          </a:p>
          <a:p>
            <a:pPr eaLnBrk="0" fontAlgn="base" hangingPunct="0">
              <a:spcBef>
                <a:spcPct val="0"/>
              </a:spcBef>
              <a:spcAft>
                <a:spcPct val="0"/>
              </a:spcAft>
              <a:defRPr/>
            </a:pPr>
            <a:r>
              <a:rPr lang="en-US" sz="2000" dirty="0">
                <a:latin typeface="Arial" charset="0"/>
                <a:cs typeface="Times New Roman" pitchFamily="18" charset="0"/>
              </a:rPr>
              <a:t>	    	    </a:t>
            </a:r>
            <a:r>
              <a:rPr lang="en-US" sz="3200" b="1" dirty="0">
                <a:latin typeface="Bradley Hand ITC" pitchFamily="66" charset="0"/>
                <a:cs typeface="Times New Roman" pitchFamily="18" charset="0"/>
              </a:rPr>
              <a:t>Lido </a:t>
            </a:r>
            <a:r>
              <a:rPr lang="en-US" sz="3200" b="1" dirty="0" err="1">
                <a:latin typeface="Bradley Hand ITC" pitchFamily="66" charset="0"/>
                <a:cs typeface="Times New Roman" pitchFamily="18" charset="0"/>
              </a:rPr>
              <a:t>Iaccoca</a:t>
            </a:r>
            <a:r>
              <a:rPr lang="en-US" sz="3200" b="1" dirty="0">
                <a:latin typeface="Bradley Hand ITC" pitchFamily="66" charset="0"/>
                <a:cs typeface="Times New Roman" pitchFamily="18" charset="0"/>
              </a:rPr>
              <a:t> </a:t>
            </a:r>
            <a:r>
              <a:rPr lang="en-US" sz="2000" b="1" dirty="0">
                <a:latin typeface="Bradley Hand ITC" pitchFamily="66" charset="0"/>
                <a:cs typeface="Times New Roman" pitchFamily="18" charset="0"/>
              </a:rPr>
              <a:t>vs</a:t>
            </a:r>
            <a:r>
              <a:rPr lang="en-US" sz="3200" b="1" dirty="0">
                <a:latin typeface="Bradley Hand ITC" pitchFamily="66" charset="0"/>
                <a:cs typeface="Times New Roman" pitchFamily="18" charset="0"/>
              </a:rPr>
              <a:t>. Lee </a:t>
            </a:r>
            <a:r>
              <a:rPr lang="en-US" sz="3200" b="1" dirty="0" err="1">
                <a:latin typeface="Bradley Hand ITC" pitchFamily="66" charset="0"/>
                <a:cs typeface="Times New Roman" pitchFamily="18" charset="0"/>
              </a:rPr>
              <a:t>Iaccoca</a:t>
            </a:r>
            <a:endParaRPr lang="en-US" sz="3200" b="1" dirty="0">
              <a:latin typeface="Bradley Hand ITC" pitchFamily="66" charset="0"/>
              <a:cs typeface="Times New Roman" pitchFamily="18" charset="0"/>
            </a:endParaRPr>
          </a:p>
          <a:p>
            <a:pPr eaLnBrk="0" fontAlgn="base" hangingPunct="0">
              <a:spcBef>
                <a:spcPct val="0"/>
              </a:spcBef>
              <a:spcAft>
                <a:spcPct val="0"/>
              </a:spcAft>
              <a:defRPr/>
            </a:pPr>
            <a:endParaRPr lang="en-US" sz="1000" dirty="0">
              <a:latin typeface="Arial" charset="0"/>
              <a:cs typeface="Arial" charset="0"/>
            </a:endParaRPr>
          </a:p>
          <a:p>
            <a:pPr eaLnBrk="0" fontAlgn="base" hangingPunct="0">
              <a:spcBef>
                <a:spcPct val="0"/>
              </a:spcBef>
              <a:spcAft>
                <a:spcPct val="0"/>
              </a:spcAft>
              <a:defRPr/>
            </a:pPr>
            <a:r>
              <a:rPr lang="en-US" sz="2000" dirty="0">
                <a:latin typeface="Arial" charset="0"/>
                <a:cs typeface="Times New Roman" pitchFamily="18" charset="0"/>
              </a:rPr>
              <a:t>		</a:t>
            </a:r>
            <a:r>
              <a:rPr lang="en-US" sz="2000" dirty="0">
                <a:latin typeface="Book Antiqua" panose="02040602050305030304" pitchFamily="18" charset="0"/>
                <a:cs typeface="Times New Roman" pitchFamily="18" charset="0"/>
              </a:rPr>
              <a:t>Lee Iacocca’s brand-defining accomplishments:</a:t>
            </a:r>
            <a:endParaRPr lang="en-US" sz="2000" dirty="0">
              <a:latin typeface="Book Antiqua" panose="02040602050305030304" pitchFamily="18" charset="0"/>
              <a:cs typeface="Arial" charset="0"/>
            </a:endParaRP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	    	   1.  Project manager for Mustang    </a:t>
            </a: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	    	   2.  Saved Chrysler Motors</a:t>
            </a:r>
          </a:p>
          <a:p>
            <a:pPr eaLnBrk="0" fontAlgn="base" hangingPunct="0">
              <a:spcBef>
                <a:spcPct val="0"/>
              </a:spcBef>
              <a:spcAft>
                <a:spcPct val="0"/>
              </a:spcAft>
              <a:defRPr/>
            </a:pPr>
            <a:endParaRPr lang="en-US" sz="1000" dirty="0">
              <a:latin typeface="Book Antiqua" panose="02040602050305030304" pitchFamily="18" charset="0"/>
              <a:cs typeface="Arial" charset="0"/>
            </a:endParaRP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		Lee </a:t>
            </a:r>
            <a:r>
              <a:rPr lang="en-US" sz="2000" dirty="0" err="1">
                <a:latin typeface="Book Antiqua" panose="02040602050305030304" pitchFamily="18" charset="0"/>
                <a:cs typeface="Times New Roman" pitchFamily="18" charset="0"/>
              </a:rPr>
              <a:t>Iaccoca</a:t>
            </a:r>
            <a:r>
              <a:rPr lang="en-US" sz="2000" dirty="0">
                <a:latin typeface="Book Antiqua" panose="02040602050305030304" pitchFamily="18" charset="0"/>
                <a:cs typeface="Times New Roman" pitchFamily="18" charset="0"/>
              </a:rPr>
              <a:t> controlled his </a:t>
            </a: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		professional brand from </a:t>
            </a:r>
            <a:r>
              <a:rPr lang="en-US" sz="2000" dirty="0" smtClean="0">
                <a:latin typeface="Book Antiqua" panose="02040602050305030304" pitchFamily="18" charset="0"/>
                <a:cs typeface="Times New Roman" pitchFamily="18" charset="0"/>
              </a:rPr>
              <a:t>the </a:t>
            </a:r>
            <a:r>
              <a:rPr lang="en-US" sz="2000" dirty="0">
                <a:latin typeface="Book Antiqua" panose="02040602050305030304" pitchFamily="18" charset="0"/>
                <a:cs typeface="Times New Roman" pitchFamily="18" charset="0"/>
              </a:rPr>
              <a:t>beginning of his 		business career.</a:t>
            </a:r>
            <a:endParaRPr lang="en-US" sz="2000" dirty="0">
              <a:latin typeface="Book Antiqua" panose="02040602050305030304" pitchFamily="18" charset="0"/>
              <a:cs typeface="Arial" charset="0"/>
            </a:endParaRPr>
          </a:p>
          <a:p>
            <a:pPr eaLnBrk="0" fontAlgn="base" hangingPunct="0">
              <a:spcBef>
                <a:spcPct val="0"/>
              </a:spcBef>
              <a:spcAft>
                <a:spcPct val="0"/>
              </a:spcAft>
              <a:defRPr/>
            </a:pPr>
            <a:endParaRPr lang="en-US" sz="1000" dirty="0">
              <a:latin typeface="Book Antiqua" panose="02040602050305030304" pitchFamily="18" charset="0"/>
              <a:cs typeface="Times New Roman" pitchFamily="18" charset="0"/>
            </a:endParaRP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Power answers, the 30-second summary, and turning negatives to </a:t>
            </a:r>
            <a:r>
              <a:rPr lang="en-US" sz="2000" dirty="0" smtClean="0">
                <a:latin typeface="Book Antiqua" panose="02040602050305030304" pitchFamily="18" charset="0"/>
                <a:cs typeface="Times New Roman" pitchFamily="18" charset="0"/>
              </a:rPr>
              <a:t>positives </a:t>
            </a:r>
            <a:r>
              <a:rPr lang="en-US" sz="2000" dirty="0">
                <a:latin typeface="Book Antiqua" panose="02040602050305030304" pitchFamily="18" charset="0"/>
                <a:cs typeface="Times New Roman" pitchFamily="18" charset="0"/>
              </a:rPr>
              <a:t>apply to personal branding.</a:t>
            </a:r>
            <a:endParaRPr lang="en-US" sz="2000" dirty="0">
              <a:latin typeface="Book Antiqua" panose="02040602050305030304" pitchFamily="18" charset="0"/>
              <a:cs typeface="Arial" charset="0"/>
            </a:endParaRPr>
          </a:p>
          <a:p>
            <a:pPr eaLnBrk="0" fontAlgn="base" hangingPunct="0">
              <a:spcBef>
                <a:spcPct val="0"/>
              </a:spcBef>
              <a:spcAft>
                <a:spcPct val="0"/>
              </a:spcAft>
              <a:defRPr/>
            </a:pPr>
            <a:endParaRPr lang="en-US" sz="1000" dirty="0">
              <a:latin typeface="Book Antiqua" panose="02040602050305030304" pitchFamily="18" charset="0"/>
              <a:cs typeface="Times New Roman" pitchFamily="18" charset="0"/>
            </a:endParaRPr>
          </a:p>
          <a:p>
            <a:pPr eaLnBrk="0" fontAlgn="base" hangingPunct="0">
              <a:spcBef>
                <a:spcPct val="0"/>
              </a:spcBef>
              <a:spcAft>
                <a:spcPct val="0"/>
              </a:spcAft>
              <a:defRPr/>
            </a:pPr>
            <a:r>
              <a:rPr lang="en-US" sz="2000" dirty="0">
                <a:latin typeface="Book Antiqua" panose="02040602050305030304" pitchFamily="18" charset="0"/>
                <a:cs typeface="Times New Roman" pitchFamily="18" charset="0"/>
              </a:rPr>
              <a:t>Get book by William </a:t>
            </a:r>
            <a:r>
              <a:rPr lang="en-US" sz="2000" dirty="0" err="1">
                <a:latin typeface="Book Antiqua" panose="02040602050305030304" pitchFamily="18" charset="0"/>
                <a:cs typeface="Times New Roman" pitchFamily="18" charset="0"/>
              </a:rPr>
              <a:t>Arruda</a:t>
            </a:r>
            <a:r>
              <a:rPr lang="en-US" sz="2000" dirty="0">
                <a:latin typeface="Book Antiqua" panose="02040602050305030304" pitchFamily="18" charset="0"/>
                <a:cs typeface="Times New Roman" pitchFamily="18" charset="0"/>
              </a:rPr>
              <a:t> and Kirsten Dixon:</a:t>
            </a:r>
          </a:p>
          <a:p>
            <a:pPr eaLnBrk="0" fontAlgn="base" hangingPunct="0">
              <a:spcBef>
                <a:spcPct val="0"/>
              </a:spcBef>
              <a:spcAft>
                <a:spcPct val="0"/>
              </a:spcAft>
              <a:defRPr/>
            </a:pPr>
            <a:r>
              <a:rPr lang="en-US" sz="2000" i="1" dirty="0">
                <a:latin typeface="Book Antiqua" panose="02040602050305030304" pitchFamily="18" charset="0"/>
                <a:cs typeface="Times New Roman" pitchFamily="18" charset="0"/>
              </a:rPr>
              <a:t>   Career Distinction: Stand Out by Building Your Brand</a:t>
            </a:r>
            <a:endParaRPr lang="en-US" sz="2000" dirty="0">
              <a:latin typeface="Book Antiqua" panose="02040602050305030304" pitchFamily="18" charset="0"/>
              <a:cs typeface="Arial" charset="0"/>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184275"/>
            <a:ext cx="27432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332" b="-3332"/>
          <a:stretch/>
        </p:blipFill>
        <p:spPr bwMode="auto">
          <a:xfrm>
            <a:off x="7016293" y="3415575"/>
            <a:ext cx="2070847" cy="1173480"/>
          </a:xfrm>
          <a:prstGeom prst="rect">
            <a:avLst/>
          </a:prstGeom>
          <a:noFill/>
          <a:ln>
            <a:noFill/>
          </a:ln>
          <a:effectLst>
            <a:outerShdw dist="35921" dir="2700000" algn="ctr" rotWithShape="0">
              <a:schemeClr val="bg2"/>
            </a:outerShdw>
            <a:softEdge rad="127000"/>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938567"/>
      </p:ext>
    </p:extLst>
  </p:cSld>
  <p:clrMapOvr>
    <a:masterClrMapping/>
  </p:clrMapOvr>
  <p:transition spd="slow" advClick="0" advTm="2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Effect transition="in" filter="fade">
                                      <p:cBhvr>
                                        <p:cTn id="9" dur="1000"/>
                                        <p:tgtEl>
                                          <p:spTgt spid="13315"/>
                                        </p:tgtEl>
                                      </p:cBhvr>
                                    </p:animEffect>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1000" fill="hold"/>
                                        <p:tgtEl>
                                          <p:spTgt spid="13316"/>
                                        </p:tgtEl>
                                        <p:attrNameLst>
                                          <p:attrName>ppt_x</p:attrName>
                                        </p:attrNameLst>
                                      </p:cBhvr>
                                      <p:tavLst>
                                        <p:tav tm="0">
                                          <p:val>
                                            <p:strVal val="1+#ppt_w/2"/>
                                          </p:val>
                                        </p:tav>
                                        <p:tav tm="100000">
                                          <p:val>
                                            <p:strVal val="#ppt_x"/>
                                          </p:val>
                                        </p:tav>
                                      </p:tavLst>
                                    </p:anim>
                                    <p:anim calcmode="lin" valueType="num">
                                      <p:cBhvr additive="base">
                                        <p:cTn id="14" dur="10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638" y="0"/>
            <a:ext cx="630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06659"/>
      </p:ext>
    </p:extLst>
  </p:cSld>
  <p:clrMapOvr>
    <a:masterClrMapping/>
  </p:clrMapOvr>
  <p:transition spd="slow" advClick="0" advTm="1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457200" y="379413"/>
            <a:ext cx="81534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latin typeface="Book Antiqua" panose="02040602050305030304" pitchFamily="18" charset="0"/>
                <a:cs typeface="Arial" charset="0"/>
              </a:rPr>
              <a:t>Order of </a:t>
            </a:r>
            <a:r>
              <a:rPr lang="en-US" sz="2400" b="1" dirty="0" smtClean="0">
                <a:latin typeface="Book Antiqua" panose="02040602050305030304" pitchFamily="18" charset="0"/>
                <a:cs typeface="Arial" charset="0"/>
              </a:rPr>
              <a:t>the Interview</a:t>
            </a:r>
            <a:endParaRPr lang="en-US" sz="1600" b="1" dirty="0">
              <a:latin typeface="Book Antiqua" panose="02040602050305030304" pitchFamily="18" charset="0"/>
              <a:cs typeface="Arial" charset="0"/>
            </a:endParaRPr>
          </a:p>
          <a:p>
            <a:pPr algn="ctr" fontAlgn="base">
              <a:spcBef>
                <a:spcPct val="0"/>
              </a:spcBef>
              <a:spcAft>
                <a:spcPct val="0"/>
              </a:spcAft>
            </a:pPr>
            <a:r>
              <a:rPr lang="en-US" dirty="0">
                <a:latin typeface="Book Antiqua" panose="02040602050305030304" pitchFamily="18" charset="0"/>
                <a:cs typeface="Times New Roman" pitchFamily="18" charset="0"/>
              </a:rPr>
              <a:t> </a:t>
            </a:r>
            <a:endParaRPr lang="en-US" sz="1600" dirty="0">
              <a:latin typeface="Book Antiqua" panose="02040602050305030304" pitchFamily="18" charset="0"/>
              <a:cs typeface="Times New Roman" pitchFamily="18" charset="0"/>
            </a:endParaRPr>
          </a:p>
          <a:p>
            <a:pPr algn="ctr" fontAlgn="base">
              <a:spcBef>
                <a:spcPct val="0"/>
              </a:spcBef>
              <a:spcAft>
                <a:spcPct val="0"/>
              </a:spcAft>
            </a:pPr>
            <a:r>
              <a:rPr lang="en-US" dirty="0">
                <a:latin typeface="Book Antiqua" panose="02040602050305030304" pitchFamily="18" charset="0"/>
                <a:cs typeface="Times New Roman" pitchFamily="18" charset="0"/>
              </a:rPr>
              <a:t>(The interviewer controls questions 1–5; the interviewee controls 6–7.)</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dirty="0">
                <a:latin typeface="Book Antiqua" panose="02040602050305030304" pitchFamily="18" charset="0"/>
                <a:cs typeface="Times New Roman" pitchFamily="18" charset="0"/>
              </a:rPr>
              <a:t> </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dirty="0">
                <a:latin typeface="Book Antiqua" panose="02040602050305030304" pitchFamily="18" charset="0"/>
                <a:cs typeface="Times New Roman" pitchFamily="18" charset="0"/>
              </a:rPr>
              <a:t>1. What you do from the knock on the door to when you’re seated in the chair</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2. The first question: “Tell me about yourself.” (30-Second Summary)</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3. The second question: “What’s your greatest weakness?” </a:t>
            </a:r>
          </a:p>
          <a:p>
            <a:pPr fontAlgn="base">
              <a:spcBef>
                <a:spcPct val="0"/>
              </a:spcBef>
              <a:spcAft>
                <a:spcPct val="0"/>
              </a:spcAft>
            </a:pPr>
            <a:r>
              <a:rPr lang="en-US" dirty="0">
                <a:latin typeface="Book Antiqua" panose="02040602050305030304" pitchFamily="18" charset="0"/>
                <a:cs typeface="Times New Roman" pitchFamily="18" charset="0"/>
              </a:rPr>
              <a:t>         Negative to Positive: “Once . . . and now . . .”</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4. The third question: “How do you measure success?” </a:t>
            </a:r>
          </a:p>
          <a:p>
            <a:pPr fontAlgn="base">
              <a:spcBef>
                <a:spcPct val="0"/>
              </a:spcBef>
              <a:spcAft>
                <a:spcPct val="0"/>
              </a:spcAft>
            </a:pPr>
            <a:r>
              <a:rPr lang="en-US" dirty="0">
                <a:latin typeface="Book Antiqua" panose="02040602050305030304" pitchFamily="18" charset="0"/>
                <a:cs typeface="Times New Roman" pitchFamily="18" charset="0"/>
              </a:rPr>
              <a:t>         Power Answer</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5. “Do you have any questions for me?” </a:t>
            </a:r>
          </a:p>
          <a:p>
            <a:pPr fontAlgn="base">
              <a:spcBef>
                <a:spcPct val="0"/>
              </a:spcBef>
              <a:spcAft>
                <a:spcPct val="0"/>
              </a:spcAft>
            </a:pPr>
            <a:r>
              <a:rPr lang="en-US" dirty="0">
                <a:latin typeface="Book Antiqua" panose="02040602050305030304" pitchFamily="18" charset="0"/>
                <a:cs typeface="Times New Roman" pitchFamily="18" charset="0"/>
              </a:rPr>
              <a:t>         </a:t>
            </a:r>
            <a:r>
              <a:rPr lang="en-US" dirty="0" smtClean="0">
                <a:latin typeface="Book Antiqua" panose="02040602050305030304" pitchFamily="18" charset="0"/>
                <a:cs typeface="Times New Roman" pitchFamily="18" charset="0"/>
              </a:rPr>
              <a:t>(Always have questions for the interviewer.)</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6. Indicate that you want the position (only if you do).</a:t>
            </a:r>
            <a:endParaRPr lang="en-US" sz="1600" dirty="0">
              <a:latin typeface="Book Antiqua" panose="02040602050305030304" pitchFamily="18" charset="0"/>
              <a:cs typeface="Times New Roman" pitchFamily="18" charset="0"/>
            </a:endParaRPr>
          </a:p>
          <a:p>
            <a:pPr fontAlgn="base">
              <a:spcBef>
                <a:spcPct val="0"/>
              </a:spcBef>
              <a:spcAft>
                <a:spcPct val="0"/>
              </a:spcAft>
            </a:pPr>
            <a:r>
              <a:rPr lang="en-US" sz="1000" dirty="0">
                <a:latin typeface="Book Antiqua" panose="02040602050305030304" pitchFamily="18" charset="0"/>
                <a:cs typeface="Times New Roman" pitchFamily="18" charset="0"/>
              </a:rPr>
              <a:t> </a:t>
            </a:r>
          </a:p>
          <a:p>
            <a:pPr fontAlgn="base">
              <a:spcBef>
                <a:spcPct val="0"/>
              </a:spcBef>
              <a:spcAft>
                <a:spcPct val="0"/>
              </a:spcAft>
            </a:pPr>
            <a:r>
              <a:rPr lang="en-US" dirty="0">
                <a:latin typeface="Book Antiqua" panose="02040602050305030304" pitchFamily="18" charset="0"/>
                <a:cs typeface="Times New Roman" pitchFamily="18" charset="0"/>
              </a:rPr>
              <a:t>7. Follow up: “When will you make the decision on this position?” Interviewer     </a:t>
            </a:r>
          </a:p>
          <a:p>
            <a:pPr fontAlgn="base">
              <a:spcBef>
                <a:spcPct val="0"/>
              </a:spcBef>
              <a:spcAft>
                <a:spcPct val="0"/>
              </a:spcAft>
            </a:pPr>
            <a:r>
              <a:rPr lang="en-US" dirty="0">
                <a:latin typeface="Book Antiqua" panose="02040602050305030304" pitchFamily="18" charset="0"/>
                <a:cs typeface="Times New Roman" pitchFamily="18" charset="0"/>
              </a:rPr>
              <a:t>    will answer, “Monday.” Interviewee will then ask, “Can I get back to you </a:t>
            </a:r>
          </a:p>
          <a:p>
            <a:pPr fontAlgn="base">
              <a:spcBef>
                <a:spcPct val="0"/>
              </a:spcBef>
              <a:spcAft>
                <a:spcPct val="0"/>
              </a:spcAft>
            </a:pPr>
            <a:r>
              <a:rPr lang="en-US" dirty="0">
                <a:latin typeface="Book Antiqua" panose="02040602050305030304" pitchFamily="18" charset="0"/>
                <a:cs typeface="Times New Roman" pitchFamily="18" charset="0"/>
              </a:rPr>
              <a:t>    Tuesday or Wednesday?” If the answer is yes, ask, “Would Tuesday or </a:t>
            </a:r>
          </a:p>
          <a:p>
            <a:pPr fontAlgn="base">
              <a:spcBef>
                <a:spcPct val="0"/>
              </a:spcBef>
              <a:spcAft>
                <a:spcPct val="0"/>
              </a:spcAft>
            </a:pPr>
            <a:r>
              <a:rPr lang="en-US" dirty="0">
                <a:latin typeface="Book Antiqua" panose="02040602050305030304" pitchFamily="18" charset="0"/>
                <a:cs typeface="Times New Roman" pitchFamily="18" charset="0"/>
              </a:rPr>
              <a:t>    Wednesday be better?”</a:t>
            </a:r>
          </a:p>
        </p:txBody>
      </p:sp>
      <p:pic>
        <p:nvPicPr>
          <p:cNvPr id="47107" name="Picture 5" descr="C:\Users\Home\AppData\Local\Microsoft\Windows\Temporary Internet Files\Content.IE5\CER22NPM\MC9000601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451225"/>
            <a:ext cx="1860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Users\Home\AppData\Local\Microsoft\Windows\Temporary Internet Files\Content.IE5\CER22NPM\MC900089792[1].wmf"/>
          <p:cNvPicPr>
            <a:picLocks noChangeAspect="1" noChangeArrowheads="1"/>
          </p:cNvPicPr>
          <p:nvPr/>
        </p:nvPicPr>
        <p:blipFill>
          <a:blip r:embed="rId3" cstate="print">
            <a:duotone>
              <a:prstClr val="black"/>
              <a:schemeClr val="accent2">
                <a:tint val="45000"/>
                <a:satMod val="400000"/>
              </a:schemeClr>
            </a:duotone>
            <a:lum bright="37000" contrast="34000"/>
          </a:blip>
          <a:srcRect/>
          <a:stretch>
            <a:fillRect/>
          </a:stretch>
        </p:blipFill>
        <p:spPr bwMode="auto">
          <a:xfrm flipH="1">
            <a:off x="5791200" y="3429000"/>
            <a:ext cx="1143000" cy="1207024"/>
          </a:xfrm>
          <a:prstGeom prst="rect">
            <a:avLst/>
          </a:prstGeom>
          <a:noFill/>
        </p:spPr>
      </p:pic>
    </p:spTree>
    <p:extLst>
      <p:ext uri="{BB962C8B-B14F-4D97-AF65-F5344CB8AC3E}">
        <p14:creationId xmlns:p14="http://schemas.microsoft.com/office/powerpoint/2010/main" val="2744267964"/>
      </p:ext>
    </p:extLst>
  </p:cSld>
  <p:clrMapOvr>
    <a:masterClrMapping/>
  </p:clrMapOvr>
  <p:transition spd="slow" advClick="0" advTm="2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38200" y="3581400"/>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dirty="0">
                <a:latin typeface="Book Antiqua" panose="02040602050305030304" pitchFamily="18" charset="0"/>
                <a:cs typeface="Arial" charset="0"/>
              </a:rPr>
              <a:t>It’s not the will to win but the will to prepare to win that separates those who wish and dream from those who make it happen!</a:t>
            </a:r>
            <a:endParaRPr lang="en-US" sz="3600" dirty="0">
              <a:latin typeface="Book Antiqua" panose="02040602050305030304" pitchFamily="18" charset="0"/>
              <a:cs typeface="Arial" charset="0"/>
            </a:endParaRPr>
          </a:p>
        </p:txBody>
      </p:sp>
      <p:pic>
        <p:nvPicPr>
          <p:cNvPr id="14338" name="Picture 2" descr="C:\Users\Home\AppData\Local\Microsoft\Windows\Temporary Internet Files\Content.IE5\CER22NPM\MC900432227[1].wmf"/>
          <p:cNvPicPr>
            <a:picLocks noChangeAspect="1" noChangeArrowheads="1"/>
          </p:cNvPicPr>
          <p:nvPr/>
        </p:nvPicPr>
        <p:blipFill>
          <a:blip r:embed="rId2" cstate="print"/>
          <a:srcRect/>
          <a:stretch>
            <a:fillRect/>
          </a:stretch>
        </p:blipFill>
        <p:spPr bwMode="auto">
          <a:xfrm>
            <a:off x="3384550" y="609600"/>
            <a:ext cx="2343150" cy="2286000"/>
          </a:xfrm>
          <a:prstGeom prst="rect">
            <a:avLst/>
          </a:prstGeom>
          <a:noFill/>
          <a:ln w="9525">
            <a:noFill/>
            <a:miter lim="800000"/>
            <a:headEnd/>
            <a:tailEnd/>
          </a:ln>
          <a:effectLst>
            <a:outerShdw blurRad="330200" dist="50800" dir="13740000" sx="124000" sy="124000" algn="ctr" rotWithShape="0">
              <a:schemeClr val="tx2">
                <a:lumMod val="75000"/>
                <a:alpha val="35000"/>
              </a:schemeClr>
            </a:outerShdw>
          </a:effectLst>
        </p:spPr>
      </p:pic>
    </p:spTree>
    <p:extLst>
      <p:ext uri="{BB962C8B-B14F-4D97-AF65-F5344CB8AC3E}">
        <p14:creationId xmlns:p14="http://schemas.microsoft.com/office/powerpoint/2010/main" val="2692635494"/>
      </p:ext>
    </p:extLst>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50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286000" y="3810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dirty="0">
                <a:solidFill>
                  <a:prstClr val="black"/>
                </a:solidFill>
                <a:latin typeface="Times New Roman" pitchFamily="18" charset="0"/>
                <a:cs typeface="Times New Roman" pitchFamily="18" charset="0"/>
              </a:rPr>
              <a:t> </a:t>
            </a:r>
            <a:r>
              <a:rPr lang="en-US" sz="3200" b="1" dirty="0">
                <a:solidFill>
                  <a:prstClr val="black"/>
                </a:solidFill>
                <a:latin typeface="Arial" charset="0"/>
                <a:cs typeface="Arial" charset="0"/>
              </a:rPr>
              <a:t>	</a:t>
            </a:r>
            <a:r>
              <a:rPr lang="en-US" sz="3200" b="1" dirty="0" smtClean="0">
                <a:latin typeface="Book Antiqua" panose="02040602050305030304" pitchFamily="18" charset="0"/>
                <a:cs typeface="Arial" charset="0"/>
              </a:rPr>
              <a:t>Your </a:t>
            </a:r>
            <a:r>
              <a:rPr lang="en-US" sz="3200" b="1" dirty="0">
                <a:latin typeface="Book Antiqua" panose="02040602050305030304" pitchFamily="18" charset="0"/>
                <a:cs typeface="Arial" charset="0"/>
              </a:rPr>
              <a:t>Career Search</a:t>
            </a:r>
          </a:p>
        </p:txBody>
      </p:sp>
      <p:pic>
        <p:nvPicPr>
          <p:cNvPr id="11266" name="Picture 2" descr="C:\Users\Home\AppData\Local\Microsoft\Windows\Temporary Internet Files\Content.IE5\URXPZ6OI\MP900443848[1].jpg"/>
          <p:cNvPicPr>
            <a:picLocks noChangeAspect="1" noChangeArrowheads="1"/>
          </p:cNvPicPr>
          <p:nvPr/>
        </p:nvPicPr>
        <p:blipFill>
          <a:blip r:embed="rId2" cstate="print"/>
          <a:srcRect/>
          <a:stretch>
            <a:fillRect/>
          </a:stretch>
        </p:blipFill>
        <p:spPr bwMode="auto">
          <a:xfrm>
            <a:off x="0" y="0"/>
            <a:ext cx="2084388" cy="3122613"/>
          </a:xfrm>
          <a:prstGeom prst="rect">
            <a:avLst/>
          </a:prstGeom>
          <a:noFill/>
          <a:ln w="19050">
            <a:solidFill>
              <a:schemeClr val="accent1">
                <a:lumMod val="75000"/>
              </a:schemeClr>
            </a:solidFill>
          </a:ln>
          <a:effectLst>
            <a:outerShdw blurRad="50800" dist="38100" dir="2700000" algn="tl" rotWithShape="0">
              <a:prstClr val="black">
                <a:alpha val="40000"/>
              </a:prstClr>
            </a:outerShdw>
          </a:effectLst>
          <a:extLst/>
        </p:spPr>
      </p:pic>
      <p:graphicFrame>
        <p:nvGraphicFramePr>
          <p:cNvPr id="5" name="Diagram 4"/>
          <p:cNvGraphicFramePr/>
          <p:nvPr/>
        </p:nvGraphicFramePr>
        <p:xfrm>
          <a:off x="3757961" y="3512634"/>
          <a:ext cx="3810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6279382" y="3500176"/>
          <a:ext cx="33528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p:cNvGraphicFramePr/>
          <p:nvPr/>
        </p:nvGraphicFramePr>
        <p:xfrm>
          <a:off x="1752600" y="3505200"/>
          <a:ext cx="3657600" cy="2590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Notched Right Arrow 10"/>
          <p:cNvSpPr/>
          <p:nvPr/>
        </p:nvSpPr>
        <p:spPr>
          <a:xfrm>
            <a:off x="381000" y="3657600"/>
            <a:ext cx="17526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latin typeface="Arial Narrow" pitchFamily="34" charset="0"/>
              </a:rPr>
              <a:t>Occupation</a:t>
            </a:r>
          </a:p>
        </p:txBody>
      </p:sp>
      <p:sp>
        <p:nvSpPr>
          <p:cNvPr id="12" name="Notched Right Arrow 11"/>
          <p:cNvSpPr/>
          <p:nvPr/>
        </p:nvSpPr>
        <p:spPr>
          <a:xfrm>
            <a:off x="381000" y="4953000"/>
            <a:ext cx="17526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latin typeface="Arial Narrow" pitchFamily="34" charset="0"/>
              </a:rPr>
              <a:t>Field</a:t>
            </a:r>
          </a:p>
        </p:txBody>
      </p:sp>
      <p:sp>
        <p:nvSpPr>
          <p:cNvPr id="41993" name="Rectangle 13"/>
          <p:cNvSpPr>
            <a:spLocks noChangeArrowheads="1"/>
          </p:cNvSpPr>
          <p:nvPr/>
        </p:nvSpPr>
        <p:spPr bwMode="auto">
          <a:xfrm>
            <a:off x="2667000" y="1828800"/>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dirty="0">
                <a:latin typeface="Book Antiqua" panose="02040602050305030304" pitchFamily="18" charset="0"/>
                <a:cs typeface="Times New Roman" pitchFamily="18" charset="0"/>
              </a:rPr>
              <a:t>“You can change both your occupation </a:t>
            </a:r>
          </a:p>
          <a:p>
            <a:pPr fontAlgn="base">
              <a:spcBef>
                <a:spcPct val="0"/>
              </a:spcBef>
              <a:spcAft>
                <a:spcPct val="0"/>
              </a:spcAft>
            </a:pPr>
            <a:r>
              <a:rPr lang="en-US" sz="2400" b="1" dirty="0">
                <a:latin typeface="Book Antiqua" panose="02040602050305030304" pitchFamily="18" charset="0"/>
                <a:cs typeface="Times New Roman" pitchFamily="18" charset="0"/>
              </a:rPr>
              <a:t>and your field at the same time, or you can change them one at a time.”*</a:t>
            </a:r>
          </a:p>
        </p:txBody>
      </p:sp>
      <p:sp>
        <p:nvSpPr>
          <p:cNvPr id="41994" name="TextBox 14"/>
          <p:cNvSpPr txBox="1">
            <a:spLocks noChangeArrowheads="1"/>
          </p:cNvSpPr>
          <p:nvPr/>
        </p:nvSpPr>
        <p:spPr bwMode="auto">
          <a:xfrm>
            <a:off x="3429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b="1" dirty="0">
                <a:latin typeface="Book Antiqua" panose="02040602050305030304" pitchFamily="18" charset="0"/>
              </a:rPr>
              <a:t>Transferring Skills</a:t>
            </a:r>
          </a:p>
        </p:txBody>
      </p:sp>
      <p:sp>
        <p:nvSpPr>
          <p:cNvPr id="41995" name="TextBox 12"/>
          <p:cNvSpPr txBox="1">
            <a:spLocks noChangeArrowheads="1"/>
          </p:cNvSpPr>
          <p:nvPr/>
        </p:nvSpPr>
        <p:spPr bwMode="auto">
          <a:xfrm>
            <a:off x="2362200" y="6400800"/>
            <a:ext cx="541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600" dirty="0">
                <a:latin typeface="Book Antiqua" panose="02040602050305030304" pitchFamily="18" charset="0"/>
              </a:rPr>
              <a:t>* Richard </a:t>
            </a:r>
            <a:r>
              <a:rPr lang="en-US" sz="1600" dirty="0" err="1">
                <a:latin typeface="Book Antiqua" panose="02040602050305030304" pitchFamily="18" charset="0"/>
              </a:rPr>
              <a:t>Bolles</a:t>
            </a:r>
            <a:r>
              <a:rPr lang="en-US" sz="1600" dirty="0">
                <a:latin typeface="Book Antiqua" panose="02040602050305030304" pitchFamily="18" charset="0"/>
              </a:rPr>
              <a:t>, </a:t>
            </a:r>
            <a:r>
              <a:rPr lang="en-US" sz="1600" i="1" dirty="0">
                <a:latin typeface="Book Antiqua" panose="02040602050305030304" pitchFamily="18" charset="0"/>
              </a:rPr>
              <a:t>What Color Is Your Parachute?</a:t>
            </a:r>
          </a:p>
        </p:txBody>
      </p:sp>
    </p:spTree>
    <p:extLst>
      <p:ext uri="{BB962C8B-B14F-4D97-AF65-F5344CB8AC3E}">
        <p14:creationId xmlns:p14="http://schemas.microsoft.com/office/powerpoint/2010/main" val="1814615792"/>
      </p:ext>
    </p:extLst>
  </p:cSld>
  <p:clrMapOvr>
    <a:masterClrMapping/>
  </p:clrMapOvr>
  <p:transition spd="slow" advClick="0" advTm="1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94"/>
                                        </p:tgtEl>
                                        <p:attrNameLst>
                                          <p:attrName>style.visibility</p:attrName>
                                        </p:attrNameLst>
                                      </p:cBhvr>
                                      <p:to>
                                        <p:strVal val="visible"/>
                                      </p:to>
                                    </p:set>
                                    <p:animEffect transition="in" filter="fade">
                                      <p:cBhvr>
                                        <p:cTn id="14" dur="1000"/>
                                        <p:tgtEl>
                                          <p:spTgt spid="41994"/>
                                        </p:tgtEl>
                                      </p:cBhvr>
                                    </p:animEffect>
                                    <p:anim calcmode="lin" valueType="num">
                                      <p:cBhvr>
                                        <p:cTn id="15" dur="1000" fill="hold"/>
                                        <p:tgtEl>
                                          <p:spTgt spid="41994"/>
                                        </p:tgtEl>
                                        <p:attrNameLst>
                                          <p:attrName>ppt_x</p:attrName>
                                        </p:attrNameLst>
                                      </p:cBhvr>
                                      <p:tavLst>
                                        <p:tav tm="0">
                                          <p:val>
                                            <p:strVal val="#ppt_x"/>
                                          </p:val>
                                        </p:tav>
                                        <p:tav tm="100000">
                                          <p:val>
                                            <p:strVal val="#ppt_x"/>
                                          </p:val>
                                        </p:tav>
                                      </p:tavLst>
                                    </p:anim>
                                    <p:anim calcmode="lin" valueType="num">
                                      <p:cBhvr>
                                        <p:cTn id="16" dur="1000" fill="hold"/>
                                        <p:tgtEl>
                                          <p:spTgt spid="419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93"/>
                                        </p:tgtEl>
                                        <p:attrNameLst>
                                          <p:attrName>style.visibility</p:attrName>
                                        </p:attrNameLst>
                                      </p:cBhvr>
                                      <p:to>
                                        <p:strVal val="visible"/>
                                      </p:to>
                                    </p:set>
                                    <p:animEffect transition="in" filter="fade">
                                      <p:cBhvr>
                                        <p:cTn id="21" dur="1000"/>
                                        <p:tgtEl>
                                          <p:spTgt spid="41993"/>
                                        </p:tgtEl>
                                      </p:cBhvr>
                                    </p:animEffect>
                                    <p:anim calcmode="lin" valueType="num">
                                      <p:cBhvr>
                                        <p:cTn id="22" dur="1000" fill="hold"/>
                                        <p:tgtEl>
                                          <p:spTgt spid="41993"/>
                                        </p:tgtEl>
                                        <p:attrNameLst>
                                          <p:attrName>ppt_x</p:attrName>
                                        </p:attrNameLst>
                                      </p:cBhvr>
                                      <p:tavLst>
                                        <p:tav tm="0">
                                          <p:val>
                                            <p:strVal val="#ppt_x"/>
                                          </p:val>
                                        </p:tav>
                                        <p:tav tm="100000">
                                          <p:val>
                                            <p:strVal val="#ppt_x"/>
                                          </p:val>
                                        </p:tav>
                                      </p:tavLst>
                                    </p:anim>
                                    <p:anim calcmode="lin" valueType="num">
                                      <p:cBhvr>
                                        <p:cTn id="23" dur="1000" fill="hold"/>
                                        <p:tgtEl>
                                          <p:spTgt spid="4199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995">
                                            <p:txEl>
                                              <p:pRg st="0" end="0"/>
                                            </p:txEl>
                                          </p:spTgt>
                                        </p:tgtEl>
                                        <p:attrNameLst>
                                          <p:attrName>style.visibility</p:attrName>
                                        </p:attrNameLst>
                                      </p:cBhvr>
                                      <p:to>
                                        <p:strVal val="visible"/>
                                      </p:to>
                                    </p:set>
                                    <p:animEffect transition="in" filter="fade">
                                      <p:cBhvr>
                                        <p:cTn id="28" dur="1000"/>
                                        <p:tgtEl>
                                          <p:spTgt spid="41995">
                                            <p:txEl>
                                              <p:pRg st="0" end="0"/>
                                            </p:txEl>
                                          </p:spTgt>
                                        </p:tgtEl>
                                      </p:cBhvr>
                                    </p:animEffect>
                                    <p:anim calcmode="lin" valueType="num">
                                      <p:cBhvr>
                                        <p:cTn id="29" dur="1000" fill="hold"/>
                                        <p:tgtEl>
                                          <p:spTgt spid="4199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19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685800"/>
            <a:ext cx="8001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b="1" dirty="0">
                <a:latin typeface="Book Antiqua" panose="02040602050305030304" pitchFamily="18" charset="0"/>
                <a:cs typeface="Arial" charset="0"/>
              </a:rPr>
              <a:t>Building Blocks for Your Career for Life</a:t>
            </a:r>
            <a:endParaRPr lang="en-US" sz="2800" dirty="0">
              <a:latin typeface="Book Antiqua" panose="02040602050305030304" pitchFamily="18" charset="0"/>
              <a:cs typeface="Arial" charset="0"/>
            </a:endParaRPr>
          </a:p>
          <a:p>
            <a:pPr fontAlgn="base">
              <a:spcBef>
                <a:spcPct val="0"/>
              </a:spcBef>
              <a:spcAft>
                <a:spcPct val="0"/>
              </a:spcAft>
            </a:pPr>
            <a:r>
              <a:rPr lang="en-US" b="1" dirty="0">
                <a:latin typeface="Book Antiqua" panose="02040602050305030304" pitchFamily="18" charset="0"/>
                <a:cs typeface="Times New Roman" pitchFamily="18" charset="0"/>
              </a:rPr>
              <a:t> </a:t>
            </a:r>
          </a:p>
          <a:p>
            <a:pPr fontAlgn="base">
              <a:spcBef>
                <a:spcPct val="0"/>
              </a:spcBef>
              <a:spcAft>
                <a:spcPct val="0"/>
              </a:spcAft>
            </a:pPr>
            <a:endParaRPr lang="en-US" sz="1200" dirty="0" smtClean="0">
              <a:latin typeface="Book Antiqua" panose="02040602050305030304" pitchFamily="18" charset="0"/>
              <a:cs typeface="Times New Roman" pitchFamily="18" charset="0"/>
            </a:endParaRPr>
          </a:p>
          <a:p>
            <a:pPr fontAlgn="base">
              <a:spcBef>
                <a:spcPct val="0"/>
              </a:spcBef>
              <a:spcAft>
                <a:spcPct val="0"/>
              </a:spcAft>
            </a:pPr>
            <a:endParaRPr lang="en-US" sz="1200" dirty="0">
              <a:latin typeface="Book Antiqua" panose="02040602050305030304" pitchFamily="18" charset="0"/>
              <a:cs typeface="Times New Roman" pitchFamily="18" charset="0"/>
            </a:endParaRPr>
          </a:p>
          <a:p>
            <a:pPr fontAlgn="base">
              <a:spcBef>
                <a:spcPct val="0"/>
              </a:spcBef>
              <a:spcAft>
                <a:spcPct val="0"/>
              </a:spcAft>
            </a:pPr>
            <a:endParaRPr lang="en-US" sz="1200" dirty="0">
              <a:latin typeface="Book Antiqua" panose="02040602050305030304" pitchFamily="18" charset="0"/>
              <a:cs typeface="Times New Roman" pitchFamily="18" charset="0"/>
            </a:endParaRPr>
          </a:p>
          <a:p>
            <a:pPr fontAlgn="base">
              <a:spcBef>
                <a:spcPct val="0"/>
              </a:spcBef>
              <a:spcAft>
                <a:spcPct val="0"/>
              </a:spcAft>
            </a:pPr>
            <a:r>
              <a:rPr lang="en-US" sz="2400" dirty="0">
                <a:latin typeface="Book Antiqua" panose="02040602050305030304" pitchFamily="18" charset="0"/>
                <a:cs typeface="Times New Roman" pitchFamily="18" charset="0"/>
              </a:rPr>
              <a:t>List several positive words that describe you.</a:t>
            </a:r>
          </a:p>
          <a:p>
            <a:pPr fontAlgn="base">
              <a:spcBef>
                <a:spcPct val="0"/>
              </a:spcBef>
              <a:spcAft>
                <a:spcPct val="0"/>
              </a:spcAft>
            </a:pPr>
            <a:r>
              <a:rPr lang="en-US" sz="2400" dirty="0">
                <a:latin typeface="Book Antiqua" panose="02040602050305030304" pitchFamily="18" charset="0"/>
                <a:cs typeface="Times New Roman" pitchFamily="18" charset="0"/>
              </a:rPr>
              <a:t> </a:t>
            </a:r>
          </a:p>
          <a:p>
            <a:pPr fontAlgn="base">
              <a:spcBef>
                <a:spcPct val="0"/>
              </a:spcBef>
              <a:spcAft>
                <a:spcPct val="0"/>
              </a:spcAft>
            </a:pPr>
            <a:r>
              <a:rPr lang="en-US" sz="2400" dirty="0">
                <a:latin typeface="Book Antiqua" panose="02040602050305030304" pitchFamily="18" charset="0"/>
                <a:cs typeface="Times New Roman" pitchFamily="18" charset="0"/>
              </a:rPr>
              <a:t>List several accomplishments.</a:t>
            </a:r>
          </a:p>
          <a:p>
            <a:pPr fontAlgn="base">
              <a:spcBef>
                <a:spcPct val="0"/>
              </a:spcBef>
              <a:spcAft>
                <a:spcPct val="0"/>
              </a:spcAft>
            </a:pPr>
            <a:r>
              <a:rPr lang="en-US" sz="2400" dirty="0">
                <a:latin typeface="Book Antiqua" panose="02040602050305030304" pitchFamily="18" charset="0"/>
                <a:cs typeface="Times New Roman" pitchFamily="18" charset="0"/>
              </a:rPr>
              <a:t> </a:t>
            </a:r>
          </a:p>
          <a:p>
            <a:pPr fontAlgn="base">
              <a:spcBef>
                <a:spcPct val="0"/>
              </a:spcBef>
              <a:spcAft>
                <a:spcPct val="0"/>
              </a:spcAft>
            </a:pPr>
            <a:r>
              <a:rPr lang="en-US" sz="2400" dirty="0">
                <a:latin typeface="Book Antiqua" panose="02040602050305030304" pitchFamily="18" charset="0"/>
                <a:cs typeface="Times New Roman" pitchFamily="18" charset="0"/>
              </a:rPr>
              <a:t>List several previous achievements in your </a:t>
            </a:r>
          </a:p>
          <a:p>
            <a:pPr fontAlgn="base">
              <a:spcBef>
                <a:spcPct val="0"/>
              </a:spcBef>
              <a:spcAft>
                <a:spcPct val="0"/>
              </a:spcAft>
            </a:pPr>
            <a:r>
              <a:rPr lang="en-US" sz="2400" dirty="0">
                <a:latin typeface="Book Antiqua" panose="02040602050305030304" pitchFamily="18" charset="0"/>
                <a:cs typeface="Times New Roman" pitchFamily="18" charset="0"/>
              </a:rPr>
              <a:t>  employment and education.</a:t>
            </a:r>
          </a:p>
          <a:p>
            <a:pPr fontAlgn="base">
              <a:spcBef>
                <a:spcPct val="0"/>
              </a:spcBef>
              <a:spcAft>
                <a:spcPct val="0"/>
              </a:spcAft>
            </a:pPr>
            <a:r>
              <a:rPr lang="en-US" sz="2400" dirty="0">
                <a:latin typeface="Book Antiqua" panose="02040602050305030304" pitchFamily="18" charset="0"/>
                <a:cs typeface="Times New Roman" pitchFamily="18" charset="0"/>
              </a:rPr>
              <a:t> </a:t>
            </a:r>
          </a:p>
          <a:p>
            <a:pPr fontAlgn="base">
              <a:spcBef>
                <a:spcPct val="0"/>
              </a:spcBef>
              <a:spcAft>
                <a:spcPct val="0"/>
              </a:spcAft>
            </a:pPr>
            <a:r>
              <a:rPr lang="en-US" sz="2400" dirty="0">
                <a:latin typeface="Book Antiqua" panose="02040602050305030304" pitchFamily="18" charset="0"/>
                <a:cs typeface="Times New Roman" pitchFamily="18" charset="0"/>
              </a:rPr>
              <a:t> </a:t>
            </a:r>
          </a:p>
          <a:p>
            <a:pPr fontAlgn="base">
              <a:spcBef>
                <a:spcPct val="0"/>
              </a:spcBef>
              <a:spcAft>
                <a:spcPct val="0"/>
              </a:spcAft>
            </a:pPr>
            <a:r>
              <a:rPr lang="en-US" sz="2400" b="1" dirty="0">
                <a:latin typeface="Book Antiqua" panose="02040602050305030304" pitchFamily="18" charset="0"/>
                <a:cs typeface="Times New Roman" pitchFamily="18" charset="0"/>
              </a:rPr>
              <a:t>	Building blocks will help you with </a:t>
            </a:r>
          </a:p>
          <a:p>
            <a:pPr fontAlgn="base">
              <a:spcBef>
                <a:spcPct val="0"/>
              </a:spcBef>
              <a:spcAft>
                <a:spcPct val="0"/>
              </a:spcAft>
            </a:pPr>
            <a:r>
              <a:rPr lang="en-US" sz="2400" b="1" dirty="0">
                <a:latin typeface="Book Antiqua" panose="02040602050305030304" pitchFamily="18" charset="0"/>
                <a:cs typeface="Times New Roman" pitchFamily="18" charset="0"/>
              </a:rPr>
              <a:t>	  interviews, personal branding, </a:t>
            </a:r>
          </a:p>
          <a:p>
            <a:pPr fontAlgn="base">
              <a:spcBef>
                <a:spcPct val="0"/>
              </a:spcBef>
              <a:spcAft>
                <a:spcPct val="0"/>
              </a:spcAft>
            </a:pPr>
            <a:r>
              <a:rPr lang="en-US" sz="2400" b="1" dirty="0">
                <a:latin typeface="Book Antiqua" panose="02040602050305030304" pitchFamily="18" charset="0"/>
                <a:cs typeface="Times New Roman" pitchFamily="18" charset="0"/>
              </a:rPr>
              <a:t>	 networking, and annual reviews.</a:t>
            </a:r>
          </a:p>
        </p:txBody>
      </p:sp>
      <p:grpSp>
        <p:nvGrpSpPr>
          <p:cNvPr id="33795" name="Group 3"/>
          <p:cNvGrpSpPr>
            <a:grpSpLocks/>
          </p:cNvGrpSpPr>
          <p:nvPr/>
        </p:nvGrpSpPr>
        <p:grpSpPr bwMode="auto">
          <a:xfrm>
            <a:off x="7321550" y="1362075"/>
            <a:ext cx="1630363" cy="1501775"/>
            <a:chOff x="1824" y="633"/>
            <a:chExt cx="2834" cy="2849"/>
          </a:xfrm>
        </p:grpSpPr>
        <p:sp>
          <p:nvSpPr>
            <p:cNvPr id="33797"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3798"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3799"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3800"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pic>
        <p:nvPicPr>
          <p:cNvPr id="33796" name="Picture 7"/>
          <p:cNvPicPr>
            <a:picLocks noChangeAspect="1"/>
          </p:cNvPicPr>
          <p:nvPr/>
        </p:nvPicPr>
        <p:blipFill>
          <a:blip r:embed="rId2" cstate="print">
            <a:extLst>
              <a:ext uri="{28A0092B-C50C-407E-A947-70E740481C1C}">
                <a14:useLocalDpi xmlns:a14="http://schemas.microsoft.com/office/drawing/2010/main" val="0"/>
              </a:ext>
            </a:extLst>
          </a:blip>
          <a:srcRect t="3125" b="5206"/>
          <a:stretch>
            <a:fillRect/>
          </a:stretch>
        </p:blipFill>
        <p:spPr bwMode="auto">
          <a:xfrm>
            <a:off x="7010400" y="4102100"/>
            <a:ext cx="19939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682238"/>
      </p:ext>
    </p:extLst>
  </p:cSld>
  <p:clrMapOvr>
    <a:masterClrMapping/>
  </p:clrMapOvr>
  <p:transition spd="med" advClick="0" advTm="2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000"/>
                                        <p:tgtEl>
                                          <p:spTgt spid="33795"/>
                                        </p:tgtEl>
                                      </p:cBhvr>
                                    </p:animEffect>
                                    <p:anim calcmode="lin" valueType="num">
                                      <p:cBhvr>
                                        <p:cTn id="8" dur="1000" fill="hold"/>
                                        <p:tgtEl>
                                          <p:spTgt spid="33795"/>
                                        </p:tgtEl>
                                        <p:attrNameLst>
                                          <p:attrName>ppt_x</p:attrName>
                                        </p:attrNameLst>
                                      </p:cBhvr>
                                      <p:tavLst>
                                        <p:tav tm="0">
                                          <p:val>
                                            <p:strVal val="#ppt_x"/>
                                          </p:val>
                                        </p:tav>
                                        <p:tav tm="100000">
                                          <p:val>
                                            <p:strVal val="#ppt_x"/>
                                          </p:val>
                                        </p:tav>
                                      </p:tavLst>
                                    </p:anim>
                                    <p:anim calcmode="lin" valueType="num">
                                      <p:cBhvr>
                                        <p:cTn id="9"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4">
                                            <p:txEl>
                                              <p:pRg st="5" end="5"/>
                                            </p:txEl>
                                          </p:spTgt>
                                        </p:tgtEl>
                                        <p:attrNameLst>
                                          <p:attrName>style.visibility</p:attrName>
                                        </p:attrNameLst>
                                      </p:cBhvr>
                                      <p:to>
                                        <p:strVal val="visible"/>
                                      </p:to>
                                    </p:set>
                                    <p:animEffect transition="in" filter="fade">
                                      <p:cBhvr>
                                        <p:cTn id="14" dur="1000"/>
                                        <p:tgtEl>
                                          <p:spTgt spid="33794">
                                            <p:txEl>
                                              <p:pRg st="5" end="5"/>
                                            </p:txEl>
                                          </p:spTgt>
                                        </p:tgtEl>
                                      </p:cBhvr>
                                    </p:animEffect>
                                    <p:anim calcmode="lin" valueType="num">
                                      <p:cBhvr>
                                        <p:cTn id="15"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794">
                                            <p:txEl>
                                              <p:pRg st="6" end="6"/>
                                            </p:txEl>
                                          </p:spTgt>
                                        </p:tgtEl>
                                        <p:attrNameLst>
                                          <p:attrName>style.visibility</p:attrName>
                                        </p:attrNameLst>
                                      </p:cBhvr>
                                      <p:to>
                                        <p:strVal val="visible"/>
                                      </p:to>
                                    </p:set>
                                    <p:animEffect transition="in" filter="fade">
                                      <p:cBhvr>
                                        <p:cTn id="19" dur="1000"/>
                                        <p:tgtEl>
                                          <p:spTgt spid="33794">
                                            <p:txEl>
                                              <p:pRg st="6" end="6"/>
                                            </p:txEl>
                                          </p:spTgt>
                                        </p:tgtEl>
                                      </p:cBhvr>
                                    </p:animEffect>
                                    <p:anim calcmode="lin" valueType="num">
                                      <p:cBhvr>
                                        <p:cTn id="20"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794">
                                            <p:txEl>
                                              <p:pRg st="7" end="7"/>
                                            </p:txEl>
                                          </p:spTgt>
                                        </p:tgtEl>
                                        <p:attrNameLst>
                                          <p:attrName>style.visibility</p:attrName>
                                        </p:attrNameLst>
                                      </p:cBhvr>
                                      <p:to>
                                        <p:strVal val="visible"/>
                                      </p:to>
                                    </p:set>
                                    <p:animEffect transition="in" filter="fade">
                                      <p:cBhvr>
                                        <p:cTn id="24" dur="1000"/>
                                        <p:tgtEl>
                                          <p:spTgt spid="33794">
                                            <p:txEl>
                                              <p:pRg st="7" end="7"/>
                                            </p:txEl>
                                          </p:spTgt>
                                        </p:tgtEl>
                                      </p:cBhvr>
                                    </p:animEffect>
                                    <p:anim calcmode="lin" valueType="num">
                                      <p:cBhvr>
                                        <p:cTn id="25" dur="10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379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794">
                                            <p:txEl>
                                              <p:pRg st="8" end="8"/>
                                            </p:txEl>
                                          </p:spTgt>
                                        </p:tgtEl>
                                        <p:attrNameLst>
                                          <p:attrName>style.visibility</p:attrName>
                                        </p:attrNameLst>
                                      </p:cBhvr>
                                      <p:to>
                                        <p:strVal val="visible"/>
                                      </p:to>
                                    </p:set>
                                    <p:animEffect transition="in" filter="fade">
                                      <p:cBhvr>
                                        <p:cTn id="29" dur="1000"/>
                                        <p:tgtEl>
                                          <p:spTgt spid="33794">
                                            <p:txEl>
                                              <p:pRg st="8" end="8"/>
                                            </p:txEl>
                                          </p:spTgt>
                                        </p:tgtEl>
                                      </p:cBhvr>
                                    </p:animEffect>
                                    <p:anim calcmode="lin" valueType="num">
                                      <p:cBhvr>
                                        <p:cTn id="30"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3794">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3794">
                                            <p:txEl>
                                              <p:pRg st="9" end="9"/>
                                            </p:txEl>
                                          </p:spTgt>
                                        </p:tgtEl>
                                        <p:attrNameLst>
                                          <p:attrName>style.visibility</p:attrName>
                                        </p:attrNameLst>
                                      </p:cBhvr>
                                      <p:to>
                                        <p:strVal val="visible"/>
                                      </p:to>
                                    </p:set>
                                    <p:animEffect transition="in" filter="fade">
                                      <p:cBhvr>
                                        <p:cTn id="34" dur="1000"/>
                                        <p:tgtEl>
                                          <p:spTgt spid="33794">
                                            <p:txEl>
                                              <p:pRg st="9" end="9"/>
                                            </p:txEl>
                                          </p:spTgt>
                                        </p:tgtEl>
                                      </p:cBhvr>
                                    </p:animEffect>
                                    <p:anim calcmode="lin" valueType="num">
                                      <p:cBhvr>
                                        <p:cTn id="35" dur="1000" fill="hold"/>
                                        <p:tgtEl>
                                          <p:spTgt spid="33794">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794">
                                            <p:txEl>
                                              <p:pRg st="10" end="10"/>
                                            </p:txEl>
                                          </p:spTgt>
                                        </p:tgtEl>
                                        <p:attrNameLst>
                                          <p:attrName>style.visibility</p:attrName>
                                        </p:attrNameLst>
                                      </p:cBhvr>
                                      <p:to>
                                        <p:strVal val="visible"/>
                                      </p:to>
                                    </p:set>
                                    <p:animEffect transition="in" filter="fade">
                                      <p:cBhvr>
                                        <p:cTn id="39" dur="1000"/>
                                        <p:tgtEl>
                                          <p:spTgt spid="33794">
                                            <p:txEl>
                                              <p:pRg st="10" end="10"/>
                                            </p:txEl>
                                          </p:spTgt>
                                        </p:tgtEl>
                                      </p:cBhvr>
                                    </p:animEffect>
                                    <p:anim calcmode="lin" valueType="num">
                                      <p:cBhvr>
                                        <p:cTn id="40"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379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796"/>
                                        </p:tgtEl>
                                        <p:attrNameLst>
                                          <p:attrName>style.visibility</p:attrName>
                                        </p:attrNameLst>
                                      </p:cBhvr>
                                      <p:to>
                                        <p:strVal val="visible"/>
                                      </p:to>
                                    </p:set>
                                    <p:animEffect transition="in" filter="fade">
                                      <p:cBhvr>
                                        <p:cTn id="46" dur="1000"/>
                                        <p:tgtEl>
                                          <p:spTgt spid="33796"/>
                                        </p:tgtEl>
                                      </p:cBhvr>
                                    </p:animEffect>
                                    <p:anim calcmode="lin" valueType="num">
                                      <p:cBhvr>
                                        <p:cTn id="47" dur="1000" fill="hold"/>
                                        <p:tgtEl>
                                          <p:spTgt spid="33796"/>
                                        </p:tgtEl>
                                        <p:attrNameLst>
                                          <p:attrName>ppt_x</p:attrName>
                                        </p:attrNameLst>
                                      </p:cBhvr>
                                      <p:tavLst>
                                        <p:tav tm="0">
                                          <p:val>
                                            <p:strVal val="#ppt_x"/>
                                          </p:val>
                                        </p:tav>
                                        <p:tav tm="100000">
                                          <p:val>
                                            <p:strVal val="#ppt_x"/>
                                          </p:val>
                                        </p:tav>
                                      </p:tavLst>
                                    </p:anim>
                                    <p:anim calcmode="lin" valueType="num">
                                      <p:cBhvr>
                                        <p:cTn id="48"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3794">
                                            <p:txEl>
                                              <p:pRg st="13" end="13"/>
                                            </p:txEl>
                                          </p:spTgt>
                                        </p:tgtEl>
                                        <p:attrNameLst>
                                          <p:attrName>style.visibility</p:attrName>
                                        </p:attrNameLst>
                                      </p:cBhvr>
                                      <p:to>
                                        <p:strVal val="visible"/>
                                      </p:to>
                                    </p:set>
                                    <p:animEffect transition="in" filter="fade">
                                      <p:cBhvr>
                                        <p:cTn id="53" dur="1000"/>
                                        <p:tgtEl>
                                          <p:spTgt spid="33794">
                                            <p:txEl>
                                              <p:pRg st="13" end="13"/>
                                            </p:txEl>
                                          </p:spTgt>
                                        </p:tgtEl>
                                      </p:cBhvr>
                                    </p:animEffect>
                                    <p:anim calcmode="lin" valueType="num">
                                      <p:cBhvr>
                                        <p:cTn id="54" dur="1000" fill="hold"/>
                                        <p:tgtEl>
                                          <p:spTgt spid="33794">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33794">
                                            <p:txEl>
                                              <p:pRg st="13" end="13"/>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3794">
                                            <p:txEl>
                                              <p:pRg st="14" end="14"/>
                                            </p:txEl>
                                          </p:spTgt>
                                        </p:tgtEl>
                                        <p:attrNameLst>
                                          <p:attrName>style.visibility</p:attrName>
                                        </p:attrNameLst>
                                      </p:cBhvr>
                                      <p:to>
                                        <p:strVal val="visible"/>
                                      </p:to>
                                    </p:set>
                                    <p:animEffect transition="in" filter="fade">
                                      <p:cBhvr>
                                        <p:cTn id="58" dur="1000"/>
                                        <p:tgtEl>
                                          <p:spTgt spid="33794">
                                            <p:txEl>
                                              <p:pRg st="14" end="14"/>
                                            </p:txEl>
                                          </p:spTgt>
                                        </p:tgtEl>
                                      </p:cBhvr>
                                    </p:animEffect>
                                    <p:anim calcmode="lin" valueType="num">
                                      <p:cBhvr>
                                        <p:cTn id="59" dur="1000" fill="hold"/>
                                        <p:tgtEl>
                                          <p:spTgt spid="33794">
                                            <p:txEl>
                                              <p:pRg st="14" end="14"/>
                                            </p:txEl>
                                          </p:spTgt>
                                        </p:tgtEl>
                                        <p:attrNameLst>
                                          <p:attrName>ppt_x</p:attrName>
                                        </p:attrNameLst>
                                      </p:cBhvr>
                                      <p:tavLst>
                                        <p:tav tm="0">
                                          <p:val>
                                            <p:strVal val="#ppt_x"/>
                                          </p:val>
                                        </p:tav>
                                        <p:tav tm="100000">
                                          <p:val>
                                            <p:strVal val="#ppt_x"/>
                                          </p:val>
                                        </p:tav>
                                      </p:tavLst>
                                    </p:anim>
                                    <p:anim calcmode="lin" valueType="num">
                                      <p:cBhvr>
                                        <p:cTn id="60" dur="1000" fill="hold"/>
                                        <p:tgtEl>
                                          <p:spTgt spid="33794">
                                            <p:txEl>
                                              <p:pRg st="14" end="14"/>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3794">
                                            <p:txEl>
                                              <p:pRg st="15" end="15"/>
                                            </p:txEl>
                                          </p:spTgt>
                                        </p:tgtEl>
                                        <p:attrNameLst>
                                          <p:attrName>style.visibility</p:attrName>
                                        </p:attrNameLst>
                                      </p:cBhvr>
                                      <p:to>
                                        <p:strVal val="visible"/>
                                      </p:to>
                                    </p:set>
                                    <p:animEffect transition="in" filter="fade">
                                      <p:cBhvr>
                                        <p:cTn id="63" dur="1000"/>
                                        <p:tgtEl>
                                          <p:spTgt spid="33794">
                                            <p:txEl>
                                              <p:pRg st="15" end="15"/>
                                            </p:txEl>
                                          </p:spTgt>
                                        </p:tgtEl>
                                      </p:cBhvr>
                                    </p:animEffect>
                                    <p:anim calcmode="lin" valueType="num">
                                      <p:cBhvr>
                                        <p:cTn id="64" dur="1000" fill="hold"/>
                                        <p:tgtEl>
                                          <p:spTgt spid="33794">
                                            <p:txEl>
                                              <p:pRg st="15" end="15"/>
                                            </p:txEl>
                                          </p:spTgt>
                                        </p:tgtEl>
                                        <p:attrNameLst>
                                          <p:attrName>ppt_x</p:attrName>
                                        </p:attrNameLst>
                                      </p:cBhvr>
                                      <p:tavLst>
                                        <p:tav tm="0">
                                          <p:val>
                                            <p:strVal val="#ppt_x"/>
                                          </p:val>
                                        </p:tav>
                                        <p:tav tm="100000">
                                          <p:val>
                                            <p:strVal val="#ppt_x"/>
                                          </p:val>
                                        </p:tav>
                                      </p:tavLst>
                                    </p:anim>
                                    <p:anim calcmode="lin" valueType="num">
                                      <p:cBhvr>
                                        <p:cTn id="65" dur="1000" fill="hold"/>
                                        <p:tgtEl>
                                          <p:spTgt spid="3379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533400" y="304800"/>
            <a:ext cx="81534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dirty="0">
                <a:latin typeface="Book Antiqua" panose="02040602050305030304" pitchFamily="18" charset="0"/>
                <a:cs typeface="Arial" charset="0"/>
              </a:rPr>
              <a:t>Examples of Interview Questions to Prepare to Answer</a:t>
            </a:r>
          </a:p>
          <a:p>
            <a:pPr fontAlgn="base">
              <a:spcBef>
                <a:spcPct val="0"/>
              </a:spcBef>
              <a:spcAft>
                <a:spcPct val="0"/>
              </a:spcAft>
            </a:pPr>
            <a:r>
              <a:rPr lang="en-US" sz="1200" dirty="0">
                <a:latin typeface="Book Antiqua" panose="02040602050305030304" pitchFamily="18" charset="0"/>
                <a:cs typeface="Arial" charset="0"/>
              </a:rPr>
              <a:t> </a:t>
            </a:r>
          </a:p>
          <a:p>
            <a:pPr fontAlgn="base">
              <a:spcBef>
                <a:spcPct val="0"/>
              </a:spcBef>
              <a:spcAft>
                <a:spcPct val="0"/>
              </a:spcAft>
            </a:pPr>
            <a:r>
              <a:rPr lang="en-US" sz="1200" dirty="0">
                <a:latin typeface="Book Antiqua" panose="02040602050305030304" pitchFamily="18" charset="0"/>
                <a:cs typeface="Arial" charset="0"/>
              </a:rPr>
              <a:t>This is a list of common interview questions for which you should have prepared answers. The key to interviewing success is simply being prepared for the questions and having a mental outline to follow in responding to each. Do not memorize your answers. Employers want to know how you can save them money, make them money, or solve their problems. Convey this information by using techniques you have </a:t>
            </a:r>
            <a:r>
              <a:rPr lang="en-US" sz="1200" dirty="0" smtClean="0">
                <a:latin typeface="Book Antiqua" panose="02040602050305030304" pitchFamily="18" charset="0"/>
                <a:cs typeface="Arial" charset="0"/>
              </a:rPr>
              <a:t>learned.</a:t>
            </a:r>
            <a:endParaRPr lang="en-US" sz="1200" dirty="0">
              <a:latin typeface="Book Antiqua" panose="02040602050305030304" pitchFamily="18" charset="0"/>
              <a:cs typeface="Arial" charset="0"/>
            </a:endParaRPr>
          </a:p>
          <a:p>
            <a:pPr lvl="1" fontAlgn="base">
              <a:spcBef>
                <a:spcPct val="0"/>
              </a:spcBef>
              <a:spcAft>
                <a:spcPct val="0"/>
              </a:spcAft>
            </a:pPr>
            <a:r>
              <a:rPr lang="en-US" sz="1200" dirty="0">
                <a:latin typeface="Book Antiqua" panose="02040602050305030304" pitchFamily="18" charset="0"/>
                <a:cs typeface="Arial" charset="0"/>
              </a:rPr>
              <a:t/>
            </a:r>
            <a:br>
              <a:rPr lang="en-US" sz="1200" dirty="0">
                <a:latin typeface="Book Antiqua" panose="02040602050305030304" pitchFamily="18" charset="0"/>
                <a:cs typeface="Arial" charset="0"/>
              </a:rPr>
            </a:br>
            <a:r>
              <a:rPr lang="en-US" sz="1200" b="1" dirty="0">
                <a:latin typeface="Book Antiqua" panose="02040602050305030304" pitchFamily="18" charset="0"/>
                <a:cs typeface="Arial" charset="0"/>
              </a:rPr>
              <a:t>  1.  What have you done that shows your initiative?</a:t>
            </a:r>
          </a:p>
          <a:p>
            <a:pPr lvl="1" fontAlgn="base">
              <a:spcBef>
                <a:spcPct val="0"/>
              </a:spcBef>
              <a:spcAft>
                <a:spcPct val="0"/>
              </a:spcAft>
            </a:pPr>
            <a:r>
              <a:rPr lang="en-US" sz="1200" b="1" dirty="0">
                <a:latin typeface="Book Antiqua" panose="02040602050305030304" pitchFamily="18" charset="0"/>
                <a:cs typeface="Arial" charset="0"/>
              </a:rPr>
              <a:t>  2.  Describe your leadership style.</a:t>
            </a:r>
          </a:p>
          <a:p>
            <a:pPr lvl="1" fontAlgn="base">
              <a:spcBef>
                <a:spcPct val="0"/>
              </a:spcBef>
              <a:spcAft>
                <a:spcPct val="0"/>
              </a:spcAft>
            </a:pPr>
            <a:r>
              <a:rPr lang="en-US" sz="1200" b="1" dirty="0">
                <a:latin typeface="Book Antiqua" panose="02040602050305030304" pitchFamily="18" charset="0"/>
                <a:cs typeface="Arial" charset="0"/>
              </a:rPr>
              <a:t>  3.  Do you feel your experience qualifies you for this position?</a:t>
            </a:r>
          </a:p>
          <a:p>
            <a:pPr lvl="1" fontAlgn="base">
              <a:spcBef>
                <a:spcPct val="0"/>
              </a:spcBef>
              <a:spcAft>
                <a:spcPct val="0"/>
              </a:spcAft>
            </a:pPr>
            <a:r>
              <a:rPr lang="en-US" sz="1200" b="1" dirty="0">
                <a:latin typeface="Book Antiqua" panose="02040602050305030304" pitchFamily="18" charset="0"/>
                <a:cs typeface="Arial" charset="0"/>
              </a:rPr>
              <a:t>  4.  What have you liked best about your most current company?</a:t>
            </a:r>
          </a:p>
          <a:p>
            <a:pPr lvl="1" fontAlgn="base">
              <a:spcBef>
                <a:spcPct val="0"/>
              </a:spcBef>
              <a:spcAft>
                <a:spcPct val="0"/>
              </a:spcAft>
            </a:pPr>
            <a:r>
              <a:rPr lang="en-US" sz="1200" b="1" dirty="0">
                <a:latin typeface="Book Antiqua" panose="02040602050305030304" pitchFamily="18" charset="0"/>
                <a:cs typeface="Arial" charset="0"/>
              </a:rPr>
              <a:t>  5.  What do you hope to be doing in five years?</a:t>
            </a:r>
          </a:p>
          <a:p>
            <a:pPr lvl="1" fontAlgn="base">
              <a:spcBef>
                <a:spcPct val="0"/>
              </a:spcBef>
              <a:spcAft>
                <a:spcPct val="0"/>
              </a:spcAft>
            </a:pPr>
            <a:r>
              <a:rPr lang="en-US" sz="1200" b="1" dirty="0">
                <a:latin typeface="Book Antiqua" panose="02040602050305030304" pitchFamily="18" charset="0"/>
                <a:cs typeface="Arial" charset="0"/>
              </a:rPr>
              <a:t>  6.  What is your greatest weakness?</a:t>
            </a:r>
          </a:p>
          <a:p>
            <a:pPr lvl="1" fontAlgn="base">
              <a:spcBef>
                <a:spcPct val="0"/>
              </a:spcBef>
              <a:spcAft>
                <a:spcPct val="0"/>
              </a:spcAft>
            </a:pPr>
            <a:r>
              <a:rPr lang="en-US" sz="1200" b="1" dirty="0">
                <a:latin typeface="Book Antiqua" panose="02040602050305030304" pitchFamily="18" charset="0"/>
                <a:cs typeface="Arial" charset="0"/>
              </a:rPr>
              <a:t>  7.  Explain your role as a team leader, team member, and team player.</a:t>
            </a:r>
          </a:p>
          <a:p>
            <a:pPr lvl="1" fontAlgn="base">
              <a:spcBef>
                <a:spcPct val="0"/>
              </a:spcBef>
              <a:spcAft>
                <a:spcPct val="0"/>
              </a:spcAft>
            </a:pPr>
            <a:r>
              <a:rPr lang="en-US" sz="1200" b="1" dirty="0">
                <a:latin typeface="Book Antiqua" panose="02040602050305030304" pitchFamily="18" charset="0"/>
                <a:cs typeface="Arial" charset="0"/>
              </a:rPr>
              <a:t>  8.  How do you measure success?</a:t>
            </a:r>
          </a:p>
          <a:p>
            <a:pPr lvl="1" fontAlgn="base">
              <a:spcBef>
                <a:spcPct val="0"/>
              </a:spcBef>
              <a:spcAft>
                <a:spcPct val="0"/>
              </a:spcAft>
            </a:pPr>
            <a:r>
              <a:rPr lang="en-US" sz="1200" b="1" dirty="0">
                <a:latin typeface="Book Antiqua" panose="02040602050305030304" pitchFamily="18" charset="0"/>
                <a:cs typeface="Arial" charset="0"/>
              </a:rPr>
              <a:t>  9.  What have you learned from the jobs you have held?</a:t>
            </a:r>
          </a:p>
          <a:p>
            <a:pPr lvl="1" fontAlgn="base">
              <a:spcBef>
                <a:spcPct val="0"/>
              </a:spcBef>
              <a:spcAft>
                <a:spcPct val="0"/>
              </a:spcAft>
            </a:pPr>
            <a:r>
              <a:rPr lang="en-US" sz="1200" b="1" dirty="0">
                <a:latin typeface="Book Antiqua" panose="02040602050305030304" pitchFamily="18" charset="0"/>
                <a:cs typeface="Arial" charset="0"/>
              </a:rPr>
              <a:t>10.  Do you prefer working alone or with others?</a:t>
            </a:r>
          </a:p>
          <a:p>
            <a:pPr lvl="1" fontAlgn="base">
              <a:spcBef>
                <a:spcPct val="0"/>
              </a:spcBef>
              <a:spcAft>
                <a:spcPct val="0"/>
              </a:spcAft>
            </a:pPr>
            <a:r>
              <a:rPr lang="en-US" sz="1200" b="1" dirty="0">
                <a:latin typeface="Book Antiqua" panose="02040602050305030304" pitchFamily="18" charset="0"/>
                <a:cs typeface="Arial" charset="0"/>
              </a:rPr>
              <a:t>11.  I’ve interviewed people with more experience than you. Why should I hire you?</a:t>
            </a:r>
          </a:p>
          <a:p>
            <a:pPr lvl="1" fontAlgn="base">
              <a:spcBef>
                <a:spcPct val="0"/>
              </a:spcBef>
              <a:spcAft>
                <a:spcPct val="0"/>
              </a:spcAft>
            </a:pPr>
            <a:r>
              <a:rPr lang="en-US" sz="1200" b="1" dirty="0">
                <a:latin typeface="Book Antiqua" panose="02040602050305030304" pitchFamily="18" charset="0"/>
                <a:cs typeface="Arial" charset="0"/>
              </a:rPr>
              <a:t>12.  How do you resolve conflict?</a:t>
            </a:r>
          </a:p>
          <a:p>
            <a:pPr lvl="1" fontAlgn="base">
              <a:spcBef>
                <a:spcPct val="0"/>
              </a:spcBef>
              <a:spcAft>
                <a:spcPct val="0"/>
              </a:spcAft>
            </a:pPr>
            <a:r>
              <a:rPr lang="en-US" sz="1200" b="1" dirty="0">
                <a:latin typeface="Book Antiqua" panose="02040602050305030304" pitchFamily="18" charset="0"/>
                <a:cs typeface="Arial" charset="0"/>
              </a:rPr>
              <a:t>13.  How has your management style changed over the years?</a:t>
            </a:r>
          </a:p>
          <a:p>
            <a:pPr lvl="1" fontAlgn="base">
              <a:spcBef>
                <a:spcPct val="0"/>
              </a:spcBef>
              <a:spcAft>
                <a:spcPct val="0"/>
              </a:spcAft>
            </a:pPr>
            <a:r>
              <a:rPr lang="en-US" sz="1200" b="1" dirty="0">
                <a:latin typeface="Book Antiqua" panose="02040602050305030304" pitchFamily="18" charset="0"/>
                <a:cs typeface="Arial" charset="0"/>
              </a:rPr>
              <a:t>14.  How do you cope with organizational change?</a:t>
            </a:r>
          </a:p>
          <a:p>
            <a:pPr lvl="1" fontAlgn="base">
              <a:spcBef>
                <a:spcPct val="0"/>
              </a:spcBef>
              <a:spcAft>
                <a:spcPct val="0"/>
              </a:spcAft>
            </a:pPr>
            <a:r>
              <a:rPr lang="en-US" sz="1200" b="1" dirty="0">
                <a:latin typeface="Book Antiqua" panose="02040602050305030304" pitchFamily="18" charset="0"/>
                <a:cs typeface="Arial" charset="0"/>
              </a:rPr>
              <a:t>15.  What makes you effective in large groups?</a:t>
            </a:r>
          </a:p>
          <a:p>
            <a:pPr lvl="1" fontAlgn="base">
              <a:spcBef>
                <a:spcPct val="0"/>
              </a:spcBef>
              <a:spcAft>
                <a:spcPct val="0"/>
              </a:spcAft>
            </a:pPr>
            <a:r>
              <a:rPr lang="en-US" sz="1200" b="1" dirty="0">
                <a:latin typeface="Book Antiqua" panose="02040602050305030304" pitchFamily="18" charset="0"/>
                <a:cs typeface="Arial" charset="0"/>
              </a:rPr>
              <a:t>16.  Describe the ideal boss. </a:t>
            </a:r>
          </a:p>
          <a:p>
            <a:pPr lvl="1" fontAlgn="base">
              <a:spcBef>
                <a:spcPct val="0"/>
              </a:spcBef>
              <a:spcAft>
                <a:spcPct val="0"/>
              </a:spcAft>
            </a:pPr>
            <a:r>
              <a:rPr lang="en-US" sz="1200" b="1" dirty="0">
                <a:latin typeface="Book Antiqua" panose="02040602050305030304" pitchFamily="18" charset="0"/>
                <a:cs typeface="Arial" charset="0"/>
              </a:rPr>
              <a:t>17.  Cite an example where you have been a good communicator.</a:t>
            </a:r>
          </a:p>
          <a:p>
            <a:pPr lvl="1" fontAlgn="base">
              <a:spcBef>
                <a:spcPct val="0"/>
              </a:spcBef>
              <a:spcAft>
                <a:spcPct val="0"/>
              </a:spcAft>
            </a:pPr>
            <a:r>
              <a:rPr lang="en-US" sz="1200" b="1" dirty="0">
                <a:latin typeface="Book Antiqua" panose="02040602050305030304" pitchFamily="18" charset="0"/>
                <a:cs typeface="Arial" charset="0"/>
              </a:rPr>
              <a:t>18.  How might you improve your communication skills?</a:t>
            </a:r>
          </a:p>
          <a:p>
            <a:pPr lvl="1" fontAlgn="base">
              <a:spcBef>
                <a:spcPct val="0"/>
              </a:spcBef>
              <a:spcAft>
                <a:spcPct val="0"/>
              </a:spcAft>
            </a:pPr>
            <a:r>
              <a:rPr lang="en-US" sz="1200" b="1" dirty="0">
                <a:latin typeface="Book Antiqua" panose="02040602050305030304" pitchFamily="18" charset="0"/>
                <a:cs typeface="Arial" charset="0"/>
              </a:rPr>
              <a:t>19.  What have your experiences been with terminating or removing subordinates?</a:t>
            </a:r>
          </a:p>
          <a:p>
            <a:pPr lvl="1" fontAlgn="base">
              <a:spcBef>
                <a:spcPct val="0"/>
              </a:spcBef>
              <a:spcAft>
                <a:spcPct val="0"/>
              </a:spcAft>
            </a:pPr>
            <a:r>
              <a:rPr lang="en-US" sz="1200" b="1" dirty="0">
                <a:latin typeface="Book Antiqua" panose="02040602050305030304" pitchFamily="18" charset="0"/>
                <a:cs typeface="Arial" charset="0"/>
              </a:rPr>
              <a:t>20.  What career experience has been valuable to you?</a:t>
            </a:r>
          </a:p>
          <a:p>
            <a:pPr lvl="1" fontAlgn="base">
              <a:spcBef>
                <a:spcPct val="0"/>
              </a:spcBef>
              <a:spcAft>
                <a:spcPct val="0"/>
              </a:spcAft>
            </a:pPr>
            <a:r>
              <a:rPr lang="en-US" sz="1200" b="1" dirty="0">
                <a:latin typeface="Book Antiqua" panose="02040602050305030304" pitchFamily="18" charset="0"/>
                <a:cs typeface="Arial" charset="0"/>
              </a:rPr>
              <a:t>21.  What causes you to be impatient with others?</a:t>
            </a:r>
          </a:p>
          <a:p>
            <a:pPr lvl="1" fontAlgn="base">
              <a:spcBef>
                <a:spcPct val="0"/>
              </a:spcBef>
              <a:spcAft>
                <a:spcPct val="0"/>
              </a:spcAft>
            </a:pPr>
            <a:r>
              <a:rPr lang="en-US" sz="1200" b="1" dirty="0">
                <a:latin typeface="Book Antiqua" panose="02040602050305030304" pitchFamily="18" charset="0"/>
                <a:cs typeface="Arial" charset="0"/>
              </a:rPr>
              <a:t>22.  When your boss—or the project—puts extreme pressure on you, how do you usually respond?</a:t>
            </a:r>
          </a:p>
          <a:p>
            <a:pPr lvl="1" fontAlgn="base">
              <a:spcBef>
                <a:spcPct val="0"/>
              </a:spcBef>
              <a:spcAft>
                <a:spcPct val="0"/>
              </a:spcAft>
            </a:pPr>
            <a:r>
              <a:rPr lang="en-US" sz="1200" b="1" dirty="0">
                <a:latin typeface="Book Antiqua" panose="02040602050305030304" pitchFamily="18" charset="0"/>
                <a:cs typeface="Arial" charset="0"/>
              </a:rPr>
              <a:t>23.  How do you evaluate the performance of a subordinate?</a:t>
            </a:r>
          </a:p>
          <a:p>
            <a:pPr lvl="1" fontAlgn="base">
              <a:spcBef>
                <a:spcPct val="0"/>
              </a:spcBef>
              <a:spcAft>
                <a:spcPct val="0"/>
              </a:spcAft>
            </a:pPr>
            <a:r>
              <a:rPr lang="en-US" sz="1200" b="1" dirty="0">
                <a:latin typeface="Book Antiqua" panose="02040602050305030304" pitchFamily="18" charset="0"/>
                <a:cs typeface="Arial" charset="0"/>
              </a:rPr>
              <a:t>24.  How would this job meet your long-range and short-range goals?</a:t>
            </a:r>
          </a:p>
          <a:p>
            <a:pPr lvl="1" fontAlgn="base">
              <a:spcBef>
                <a:spcPct val="0"/>
              </a:spcBef>
              <a:spcAft>
                <a:spcPct val="0"/>
              </a:spcAft>
            </a:pPr>
            <a:r>
              <a:rPr lang="en-US" sz="1200" b="1" dirty="0">
                <a:latin typeface="Book Antiqua" panose="02040602050305030304" pitchFamily="18" charset="0"/>
                <a:cs typeface="Arial" charset="0"/>
              </a:rPr>
              <a:t>25.  How would your last boss describe you?</a:t>
            </a:r>
          </a:p>
        </p:txBody>
      </p:sp>
      <p:sp>
        <p:nvSpPr>
          <p:cNvPr id="5" name="Rectangle 4"/>
          <p:cNvSpPr/>
          <p:nvPr/>
        </p:nvSpPr>
        <p:spPr>
          <a:xfrm>
            <a:off x="7086600" y="1752600"/>
            <a:ext cx="13716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9600" b="1" spc="50" dirty="0">
                <a:ln w="11430"/>
                <a:gradFill>
                  <a:gsLst>
                    <a:gs pos="25000">
                      <a:srgbClr val="D6862D">
                        <a:satMod val="155000"/>
                      </a:srgbClr>
                    </a:gs>
                    <a:gs pos="100000">
                      <a:srgbClr val="D6862D">
                        <a:shade val="45000"/>
                        <a:satMod val="165000"/>
                      </a:srgbClr>
                    </a:gs>
                  </a:gsLst>
                  <a:lin ang="5400000"/>
                </a:gradFill>
                <a:effectLst>
                  <a:outerShdw blurRad="76200" dist="50800" dir="5400000" algn="tl" rotWithShape="0">
                    <a:srgbClr val="000000">
                      <a:alpha val="65000"/>
                    </a:srgbClr>
                  </a:outerShdw>
                </a:effectLst>
                <a:cs typeface="Arial" charset="0"/>
              </a:rPr>
              <a:t>?</a:t>
            </a:r>
          </a:p>
        </p:txBody>
      </p:sp>
    </p:spTree>
    <p:extLst>
      <p:ext uri="{BB962C8B-B14F-4D97-AF65-F5344CB8AC3E}">
        <p14:creationId xmlns:p14="http://schemas.microsoft.com/office/powerpoint/2010/main" val="3350796899"/>
      </p:ext>
    </p:extLst>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50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animEffect transition="in" filter="fade">
                                      <p:cBhvr>
                                        <p:cTn id="15" dur="1000"/>
                                        <p:tgtEl>
                                          <p:spTgt spid="48130">
                                            <p:txEl>
                                              <p:pRg st="3" end="3"/>
                                            </p:txEl>
                                          </p:spTgt>
                                        </p:tgtEl>
                                      </p:cBhvr>
                                    </p:animEffect>
                                    <p:anim calcmode="lin" valueType="num">
                                      <p:cBhvr>
                                        <p:cTn id="16" dur="10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48130">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8130">
                                            <p:txEl>
                                              <p:pRg st="4" end="4"/>
                                            </p:txEl>
                                          </p:spTgt>
                                        </p:tgtEl>
                                        <p:attrNameLst>
                                          <p:attrName>style.visibility</p:attrName>
                                        </p:attrNameLst>
                                      </p:cBhvr>
                                      <p:to>
                                        <p:strVal val="visible"/>
                                      </p:to>
                                    </p:set>
                                    <p:animEffect transition="in" filter="fade">
                                      <p:cBhvr>
                                        <p:cTn id="20" dur="1000"/>
                                        <p:tgtEl>
                                          <p:spTgt spid="48130">
                                            <p:txEl>
                                              <p:pRg st="4" end="4"/>
                                            </p:txEl>
                                          </p:spTgt>
                                        </p:tgtEl>
                                      </p:cBhvr>
                                    </p:animEffect>
                                    <p:anim calcmode="lin" valueType="num">
                                      <p:cBhvr>
                                        <p:cTn id="21" dur="10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8130">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8130">
                                            <p:txEl>
                                              <p:pRg st="5" end="5"/>
                                            </p:txEl>
                                          </p:spTgt>
                                        </p:tgtEl>
                                        <p:attrNameLst>
                                          <p:attrName>style.visibility</p:attrName>
                                        </p:attrNameLst>
                                      </p:cBhvr>
                                      <p:to>
                                        <p:strVal val="visible"/>
                                      </p:to>
                                    </p:set>
                                    <p:animEffect transition="in" filter="fade">
                                      <p:cBhvr>
                                        <p:cTn id="25" dur="1000"/>
                                        <p:tgtEl>
                                          <p:spTgt spid="48130">
                                            <p:txEl>
                                              <p:pRg st="5" end="5"/>
                                            </p:txEl>
                                          </p:spTgt>
                                        </p:tgtEl>
                                      </p:cBhvr>
                                    </p:animEffect>
                                    <p:anim calcmode="lin" valueType="num">
                                      <p:cBhvr>
                                        <p:cTn id="26" dur="1000" fill="hold"/>
                                        <p:tgtEl>
                                          <p:spTgt spid="48130">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8130">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8130">
                                            <p:txEl>
                                              <p:pRg st="6" end="6"/>
                                            </p:txEl>
                                          </p:spTgt>
                                        </p:tgtEl>
                                        <p:attrNameLst>
                                          <p:attrName>style.visibility</p:attrName>
                                        </p:attrNameLst>
                                      </p:cBhvr>
                                      <p:to>
                                        <p:strVal val="visible"/>
                                      </p:to>
                                    </p:set>
                                    <p:animEffect transition="in" filter="fade">
                                      <p:cBhvr>
                                        <p:cTn id="30" dur="1000"/>
                                        <p:tgtEl>
                                          <p:spTgt spid="48130">
                                            <p:txEl>
                                              <p:pRg st="6" end="6"/>
                                            </p:txEl>
                                          </p:spTgt>
                                        </p:tgtEl>
                                      </p:cBhvr>
                                    </p:animEffect>
                                    <p:anim calcmode="lin" valueType="num">
                                      <p:cBhvr>
                                        <p:cTn id="31" dur="1000" fill="hold"/>
                                        <p:tgtEl>
                                          <p:spTgt spid="48130">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48130">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8130">
                                            <p:txEl>
                                              <p:pRg st="7" end="7"/>
                                            </p:txEl>
                                          </p:spTgt>
                                        </p:tgtEl>
                                        <p:attrNameLst>
                                          <p:attrName>style.visibility</p:attrName>
                                        </p:attrNameLst>
                                      </p:cBhvr>
                                      <p:to>
                                        <p:strVal val="visible"/>
                                      </p:to>
                                    </p:set>
                                    <p:animEffect transition="in" filter="fade">
                                      <p:cBhvr>
                                        <p:cTn id="35" dur="1000"/>
                                        <p:tgtEl>
                                          <p:spTgt spid="48130">
                                            <p:txEl>
                                              <p:pRg st="7" end="7"/>
                                            </p:txEl>
                                          </p:spTgt>
                                        </p:tgtEl>
                                      </p:cBhvr>
                                    </p:animEffect>
                                    <p:anim calcmode="lin" valueType="num">
                                      <p:cBhvr>
                                        <p:cTn id="36" dur="1000" fill="hold"/>
                                        <p:tgtEl>
                                          <p:spTgt spid="4813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8130">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8130">
                                            <p:txEl>
                                              <p:pRg st="8" end="8"/>
                                            </p:txEl>
                                          </p:spTgt>
                                        </p:tgtEl>
                                        <p:attrNameLst>
                                          <p:attrName>style.visibility</p:attrName>
                                        </p:attrNameLst>
                                      </p:cBhvr>
                                      <p:to>
                                        <p:strVal val="visible"/>
                                      </p:to>
                                    </p:set>
                                    <p:animEffect transition="in" filter="fade">
                                      <p:cBhvr>
                                        <p:cTn id="40" dur="1000"/>
                                        <p:tgtEl>
                                          <p:spTgt spid="48130">
                                            <p:txEl>
                                              <p:pRg st="8" end="8"/>
                                            </p:txEl>
                                          </p:spTgt>
                                        </p:tgtEl>
                                      </p:cBhvr>
                                    </p:animEffect>
                                    <p:anim calcmode="lin" valueType="num">
                                      <p:cBhvr>
                                        <p:cTn id="41" dur="1000" fill="hold"/>
                                        <p:tgtEl>
                                          <p:spTgt spid="4813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48130">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8130">
                                            <p:txEl>
                                              <p:pRg st="9" end="9"/>
                                            </p:txEl>
                                          </p:spTgt>
                                        </p:tgtEl>
                                        <p:attrNameLst>
                                          <p:attrName>style.visibility</p:attrName>
                                        </p:attrNameLst>
                                      </p:cBhvr>
                                      <p:to>
                                        <p:strVal val="visible"/>
                                      </p:to>
                                    </p:set>
                                    <p:animEffect transition="in" filter="fade">
                                      <p:cBhvr>
                                        <p:cTn id="45" dur="1000"/>
                                        <p:tgtEl>
                                          <p:spTgt spid="48130">
                                            <p:txEl>
                                              <p:pRg st="9" end="9"/>
                                            </p:txEl>
                                          </p:spTgt>
                                        </p:tgtEl>
                                      </p:cBhvr>
                                    </p:animEffect>
                                    <p:anim calcmode="lin" valueType="num">
                                      <p:cBhvr>
                                        <p:cTn id="46" dur="1000" fill="hold"/>
                                        <p:tgtEl>
                                          <p:spTgt spid="4813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48130">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8130">
                                            <p:txEl>
                                              <p:pRg st="10" end="10"/>
                                            </p:txEl>
                                          </p:spTgt>
                                        </p:tgtEl>
                                        <p:attrNameLst>
                                          <p:attrName>style.visibility</p:attrName>
                                        </p:attrNameLst>
                                      </p:cBhvr>
                                      <p:to>
                                        <p:strVal val="visible"/>
                                      </p:to>
                                    </p:set>
                                    <p:animEffect transition="in" filter="fade">
                                      <p:cBhvr>
                                        <p:cTn id="50" dur="1000"/>
                                        <p:tgtEl>
                                          <p:spTgt spid="48130">
                                            <p:txEl>
                                              <p:pRg st="10" end="10"/>
                                            </p:txEl>
                                          </p:spTgt>
                                        </p:tgtEl>
                                      </p:cBhvr>
                                    </p:animEffect>
                                    <p:anim calcmode="lin" valueType="num">
                                      <p:cBhvr>
                                        <p:cTn id="51" dur="1000" fill="hold"/>
                                        <p:tgtEl>
                                          <p:spTgt spid="48130">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48130">
                                            <p:txEl>
                                              <p:pRg st="10" end="10"/>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8130">
                                            <p:txEl>
                                              <p:pRg st="11" end="11"/>
                                            </p:txEl>
                                          </p:spTgt>
                                        </p:tgtEl>
                                        <p:attrNameLst>
                                          <p:attrName>style.visibility</p:attrName>
                                        </p:attrNameLst>
                                      </p:cBhvr>
                                      <p:to>
                                        <p:strVal val="visible"/>
                                      </p:to>
                                    </p:set>
                                    <p:animEffect transition="in" filter="fade">
                                      <p:cBhvr>
                                        <p:cTn id="55" dur="1000"/>
                                        <p:tgtEl>
                                          <p:spTgt spid="48130">
                                            <p:txEl>
                                              <p:pRg st="11" end="11"/>
                                            </p:txEl>
                                          </p:spTgt>
                                        </p:tgtEl>
                                      </p:cBhvr>
                                    </p:animEffect>
                                    <p:anim calcmode="lin" valueType="num">
                                      <p:cBhvr>
                                        <p:cTn id="56" dur="1000" fill="hold"/>
                                        <p:tgtEl>
                                          <p:spTgt spid="48130">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48130">
                                            <p:txEl>
                                              <p:pRg st="11" end="1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8130">
                                            <p:txEl>
                                              <p:pRg st="12" end="12"/>
                                            </p:txEl>
                                          </p:spTgt>
                                        </p:tgtEl>
                                        <p:attrNameLst>
                                          <p:attrName>style.visibility</p:attrName>
                                        </p:attrNameLst>
                                      </p:cBhvr>
                                      <p:to>
                                        <p:strVal val="visible"/>
                                      </p:to>
                                    </p:set>
                                    <p:animEffect transition="in" filter="fade">
                                      <p:cBhvr>
                                        <p:cTn id="60" dur="1000"/>
                                        <p:tgtEl>
                                          <p:spTgt spid="48130">
                                            <p:txEl>
                                              <p:pRg st="12" end="12"/>
                                            </p:txEl>
                                          </p:spTgt>
                                        </p:tgtEl>
                                      </p:cBhvr>
                                    </p:animEffect>
                                    <p:anim calcmode="lin" valueType="num">
                                      <p:cBhvr>
                                        <p:cTn id="61" dur="1000" fill="hold"/>
                                        <p:tgtEl>
                                          <p:spTgt spid="48130">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48130">
                                            <p:txEl>
                                              <p:pRg st="12" end="12"/>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8130">
                                            <p:txEl>
                                              <p:pRg st="13" end="13"/>
                                            </p:txEl>
                                          </p:spTgt>
                                        </p:tgtEl>
                                        <p:attrNameLst>
                                          <p:attrName>style.visibility</p:attrName>
                                        </p:attrNameLst>
                                      </p:cBhvr>
                                      <p:to>
                                        <p:strVal val="visible"/>
                                      </p:to>
                                    </p:set>
                                    <p:animEffect transition="in" filter="fade">
                                      <p:cBhvr>
                                        <p:cTn id="65" dur="1000"/>
                                        <p:tgtEl>
                                          <p:spTgt spid="48130">
                                            <p:txEl>
                                              <p:pRg st="13" end="13"/>
                                            </p:txEl>
                                          </p:spTgt>
                                        </p:tgtEl>
                                      </p:cBhvr>
                                    </p:animEffect>
                                    <p:anim calcmode="lin" valueType="num">
                                      <p:cBhvr>
                                        <p:cTn id="66" dur="1000" fill="hold"/>
                                        <p:tgtEl>
                                          <p:spTgt spid="48130">
                                            <p:txEl>
                                              <p:pRg st="13" end="13"/>
                                            </p:txEl>
                                          </p:spTgt>
                                        </p:tgtEl>
                                        <p:attrNameLst>
                                          <p:attrName>ppt_x</p:attrName>
                                        </p:attrNameLst>
                                      </p:cBhvr>
                                      <p:tavLst>
                                        <p:tav tm="0">
                                          <p:val>
                                            <p:strVal val="#ppt_x"/>
                                          </p:val>
                                        </p:tav>
                                        <p:tav tm="100000">
                                          <p:val>
                                            <p:strVal val="#ppt_x"/>
                                          </p:val>
                                        </p:tav>
                                      </p:tavLst>
                                    </p:anim>
                                    <p:anim calcmode="lin" valueType="num">
                                      <p:cBhvr>
                                        <p:cTn id="67" dur="1000" fill="hold"/>
                                        <p:tgtEl>
                                          <p:spTgt spid="48130">
                                            <p:txEl>
                                              <p:pRg st="13" end="13"/>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8130">
                                            <p:txEl>
                                              <p:pRg st="14" end="14"/>
                                            </p:txEl>
                                          </p:spTgt>
                                        </p:tgtEl>
                                        <p:attrNameLst>
                                          <p:attrName>style.visibility</p:attrName>
                                        </p:attrNameLst>
                                      </p:cBhvr>
                                      <p:to>
                                        <p:strVal val="visible"/>
                                      </p:to>
                                    </p:set>
                                    <p:animEffect transition="in" filter="fade">
                                      <p:cBhvr>
                                        <p:cTn id="70" dur="1000"/>
                                        <p:tgtEl>
                                          <p:spTgt spid="48130">
                                            <p:txEl>
                                              <p:pRg st="14" end="14"/>
                                            </p:txEl>
                                          </p:spTgt>
                                        </p:tgtEl>
                                      </p:cBhvr>
                                    </p:animEffect>
                                    <p:anim calcmode="lin" valueType="num">
                                      <p:cBhvr>
                                        <p:cTn id="71" dur="1000" fill="hold"/>
                                        <p:tgtEl>
                                          <p:spTgt spid="48130">
                                            <p:txEl>
                                              <p:pRg st="14" end="14"/>
                                            </p:txEl>
                                          </p:spTgt>
                                        </p:tgtEl>
                                        <p:attrNameLst>
                                          <p:attrName>ppt_x</p:attrName>
                                        </p:attrNameLst>
                                      </p:cBhvr>
                                      <p:tavLst>
                                        <p:tav tm="0">
                                          <p:val>
                                            <p:strVal val="#ppt_x"/>
                                          </p:val>
                                        </p:tav>
                                        <p:tav tm="100000">
                                          <p:val>
                                            <p:strVal val="#ppt_x"/>
                                          </p:val>
                                        </p:tav>
                                      </p:tavLst>
                                    </p:anim>
                                    <p:anim calcmode="lin" valueType="num">
                                      <p:cBhvr>
                                        <p:cTn id="72" dur="1000" fill="hold"/>
                                        <p:tgtEl>
                                          <p:spTgt spid="48130">
                                            <p:txEl>
                                              <p:pRg st="14" end="14"/>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8130">
                                            <p:txEl>
                                              <p:pRg st="15" end="15"/>
                                            </p:txEl>
                                          </p:spTgt>
                                        </p:tgtEl>
                                        <p:attrNameLst>
                                          <p:attrName>style.visibility</p:attrName>
                                        </p:attrNameLst>
                                      </p:cBhvr>
                                      <p:to>
                                        <p:strVal val="visible"/>
                                      </p:to>
                                    </p:set>
                                    <p:animEffect transition="in" filter="fade">
                                      <p:cBhvr>
                                        <p:cTn id="75" dur="1000"/>
                                        <p:tgtEl>
                                          <p:spTgt spid="48130">
                                            <p:txEl>
                                              <p:pRg st="15" end="15"/>
                                            </p:txEl>
                                          </p:spTgt>
                                        </p:tgtEl>
                                      </p:cBhvr>
                                    </p:animEffect>
                                    <p:anim calcmode="lin" valueType="num">
                                      <p:cBhvr>
                                        <p:cTn id="76" dur="1000" fill="hold"/>
                                        <p:tgtEl>
                                          <p:spTgt spid="48130">
                                            <p:txEl>
                                              <p:pRg st="15" end="15"/>
                                            </p:txEl>
                                          </p:spTgt>
                                        </p:tgtEl>
                                        <p:attrNameLst>
                                          <p:attrName>ppt_x</p:attrName>
                                        </p:attrNameLst>
                                      </p:cBhvr>
                                      <p:tavLst>
                                        <p:tav tm="0">
                                          <p:val>
                                            <p:strVal val="#ppt_x"/>
                                          </p:val>
                                        </p:tav>
                                        <p:tav tm="100000">
                                          <p:val>
                                            <p:strVal val="#ppt_x"/>
                                          </p:val>
                                        </p:tav>
                                      </p:tavLst>
                                    </p:anim>
                                    <p:anim calcmode="lin" valueType="num">
                                      <p:cBhvr>
                                        <p:cTn id="77" dur="1000" fill="hold"/>
                                        <p:tgtEl>
                                          <p:spTgt spid="48130">
                                            <p:txEl>
                                              <p:pRg st="15" end="15"/>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8130">
                                            <p:txEl>
                                              <p:pRg st="16" end="16"/>
                                            </p:txEl>
                                          </p:spTgt>
                                        </p:tgtEl>
                                        <p:attrNameLst>
                                          <p:attrName>style.visibility</p:attrName>
                                        </p:attrNameLst>
                                      </p:cBhvr>
                                      <p:to>
                                        <p:strVal val="visible"/>
                                      </p:to>
                                    </p:set>
                                    <p:animEffect transition="in" filter="fade">
                                      <p:cBhvr>
                                        <p:cTn id="80" dur="1000"/>
                                        <p:tgtEl>
                                          <p:spTgt spid="48130">
                                            <p:txEl>
                                              <p:pRg st="16" end="16"/>
                                            </p:txEl>
                                          </p:spTgt>
                                        </p:tgtEl>
                                      </p:cBhvr>
                                    </p:animEffect>
                                    <p:anim calcmode="lin" valueType="num">
                                      <p:cBhvr>
                                        <p:cTn id="81" dur="1000" fill="hold"/>
                                        <p:tgtEl>
                                          <p:spTgt spid="48130">
                                            <p:txEl>
                                              <p:pRg st="16" end="16"/>
                                            </p:txEl>
                                          </p:spTgt>
                                        </p:tgtEl>
                                        <p:attrNameLst>
                                          <p:attrName>ppt_x</p:attrName>
                                        </p:attrNameLst>
                                      </p:cBhvr>
                                      <p:tavLst>
                                        <p:tav tm="0">
                                          <p:val>
                                            <p:strVal val="#ppt_x"/>
                                          </p:val>
                                        </p:tav>
                                        <p:tav tm="100000">
                                          <p:val>
                                            <p:strVal val="#ppt_x"/>
                                          </p:val>
                                        </p:tav>
                                      </p:tavLst>
                                    </p:anim>
                                    <p:anim calcmode="lin" valueType="num">
                                      <p:cBhvr>
                                        <p:cTn id="82" dur="1000" fill="hold"/>
                                        <p:tgtEl>
                                          <p:spTgt spid="48130">
                                            <p:txEl>
                                              <p:pRg st="16" end="16"/>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8130">
                                            <p:txEl>
                                              <p:pRg st="17" end="17"/>
                                            </p:txEl>
                                          </p:spTgt>
                                        </p:tgtEl>
                                        <p:attrNameLst>
                                          <p:attrName>style.visibility</p:attrName>
                                        </p:attrNameLst>
                                      </p:cBhvr>
                                      <p:to>
                                        <p:strVal val="visible"/>
                                      </p:to>
                                    </p:set>
                                    <p:animEffect transition="in" filter="fade">
                                      <p:cBhvr>
                                        <p:cTn id="85" dur="1000"/>
                                        <p:tgtEl>
                                          <p:spTgt spid="48130">
                                            <p:txEl>
                                              <p:pRg st="17" end="17"/>
                                            </p:txEl>
                                          </p:spTgt>
                                        </p:tgtEl>
                                      </p:cBhvr>
                                    </p:animEffect>
                                    <p:anim calcmode="lin" valueType="num">
                                      <p:cBhvr>
                                        <p:cTn id="86" dur="1000" fill="hold"/>
                                        <p:tgtEl>
                                          <p:spTgt spid="48130">
                                            <p:txEl>
                                              <p:pRg st="17" end="17"/>
                                            </p:txEl>
                                          </p:spTgt>
                                        </p:tgtEl>
                                        <p:attrNameLst>
                                          <p:attrName>ppt_x</p:attrName>
                                        </p:attrNameLst>
                                      </p:cBhvr>
                                      <p:tavLst>
                                        <p:tav tm="0">
                                          <p:val>
                                            <p:strVal val="#ppt_x"/>
                                          </p:val>
                                        </p:tav>
                                        <p:tav tm="100000">
                                          <p:val>
                                            <p:strVal val="#ppt_x"/>
                                          </p:val>
                                        </p:tav>
                                      </p:tavLst>
                                    </p:anim>
                                    <p:anim calcmode="lin" valueType="num">
                                      <p:cBhvr>
                                        <p:cTn id="87" dur="1000" fill="hold"/>
                                        <p:tgtEl>
                                          <p:spTgt spid="48130">
                                            <p:txEl>
                                              <p:pRg st="17" end="17"/>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8130">
                                            <p:txEl>
                                              <p:pRg st="18" end="18"/>
                                            </p:txEl>
                                          </p:spTgt>
                                        </p:tgtEl>
                                        <p:attrNameLst>
                                          <p:attrName>style.visibility</p:attrName>
                                        </p:attrNameLst>
                                      </p:cBhvr>
                                      <p:to>
                                        <p:strVal val="visible"/>
                                      </p:to>
                                    </p:set>
                                    <p:animEffect transition="in" filter="fade">
                                      <p:cBhvr>
                                        <p:cTn id="90" dur="1000"/>
                                        <p:tgtEl>
                                          <p:spTgt spid="48130">
                                            <p:txEl>
                                              <p:pRg st="18" end="18"/>
                                            </p:txEl>
                                          </p:spTgt>
                                        </p:tgtEl>
                                      </p:cBhvr>
                                    </p:animEffect>
                                    <p:anim calcmode="lin" valueType="num">
                                      <p:cBhvr>
                                        <p:cTn id="91" dur="1000" fill="hold"/>
                                        <p:tgtEl>
                                          <p:spTgt spid="48130">
                                            <p:txEl>
                                              <p:pRg st="18" end="18"/>
                                            </p:txEl>
                                          </p:spTgt>
                                        </p:tgtEl>
                                        <p:attrNameLst>
                                          <p:attrName>ppt_x</p:attrName>
                                        </p:attrNameLst>
                                      </p:cBhvr>
                                      <p:tavLst>
                                        <p:tav tm="0">
                                          <p:val>
                                            <p:strVal val="#ppt_x"/>
                                          </p:val>
                                        </p:tav>
                                        <p:tav tm="100000">
                                          <p:val>
                                            <p:strVal val="#ppt_x"/>
                                          </p:val>
                                        </p:tav>
                                      </p:tavLst>
                                    </p:anim>
                                    <p:anim calcmode="lin" valueType="num">
                                      <p:cBhvr>
                                        <p:cTn id="92" dur="1000" fill="hold"/>
                                        <p:tgtEl>
                                          <p:spTgt spid="48130">
                                            <p:txEl>
                                              <p:pRg st="18" end="18"/>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8130">
                                            <p:txEl>
                                              <p:pRg st="19" end="19"/>
                                            </p:txEl>
                                          </p:spTgt>
                                        </p:tgtEl>
                                        <p:attrNameLst>
                                          <p:attrName>style.visibility</p:attrName>
                                        </p:attrNameLst>
                                      </p:cBhvr>
                                      <p:to>
                                        <p:strVal val="visible"/>
                                      </p:to>
                                    </p:set>
                                    <p:animEffect transition="in" filter="fade">
                                      <p:cBhvr>
                                        <p:cTn id="95" dur="1000"/>
                                        <p:tgtEl>
                                          <p:spTgt spid="48130">
                                            <p:txEl>
                                              <p:pRg st="19" end="19"/>
                                            </p:txEl>
                                          </p:spTgt>
                                        </p:tgtEl>
                                      </p:cBhvr>
                                    </p:animEffect>
                                    <p:anim calcmode="lin" valueType="num">
                                      <p:cBhvr>
                                        <p:cTn id="96" dur="1000" fill="hold"/>
                                        <p:tgtEl>
                                          <p:spTgt spid="48130">
                                            <p:txEl>
                                              <p:pRg st="19" end="19"/>
                                            </p:txEl>
                                          </p:spTgt>
                                        </p:tgtEl>
                                        <p:attrNameLst>
                                          <p:attrName>ppt_x</p:attrName>
                                        </p:attrNameLst>
                                      </p:cBhvr>
                                      <p:tavLst>
                                        <p:tav tm="0">
                                          <p:val>
                                            <p:strVal val="#ppt_x"/>
                                          </p:val>
                                        </p:tav>
                                        <p:tav tm="100000">
                                          <p:val>
                                            <p:strVal val="#ppt_x"/>
                                          </p:val>
                                        </p:tav>
                                      </p:tavLst>
                                    </p:anim>
                                    <p:anim calcmode="lin" valueType="num">
                                      <p:cBhvr>
                                        <p:cTn id="97" dur="1000" fill="hold"/>
                                        <p:tgtEl>
                                          <p:spTgt spid="48130">
                                            <p:txEl>
                                              <p:pRg st="19" end="19"/>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8130">
                                            <p:txEl>
                                              <p:pRg st="20" end="20"/>
                                            </p:txEl>
                                          </p:spTgt>
                                        </p:tgtEl>
                                        <p:attrNameLst>
                                          <p:attrName>style.visibility</p:attrName>
                                        </p:attrNameLst>
                                      </p:cBhvr>
                                      <p:to>
                                        <p:strVal val="visible"/>
                                      </p:to>
                                    </p:set>
                                    <p:animEffect transition="in" filter="fade">
                                      <p:cBhvr>
                                        <p:cTn id="100" dur="1000"/>
                                        <p:tgtEl>
                                          <p:spTgt spid="48130">
                                            <p:txEl>
                                              <p:pRg st="20" end="20"/>
                                            </p:txEl>
                                          </p:spTgt>
                                        </p:tgtEl>
                                      </p:cBhvr>
                                    </p:animEffect>
                                    <p:anim calcmode="lin" valueType="num">
                                      <p:cBhvr>
                                        <p:cTn id="101" dur="1000" fill="hold"/>
                                        <p:tgtEl>
                                          <p:spTgt spid="48130">
                                            <p:txEl>
                                              <p:pRg st="20" end="20"/>
                                            </p:txEl>
                                          </p:spTgt>
                                        </p:tgtEl>
                                        <p:attrNameLst>
                                          <p:attrName>ppt_x</p:attrName>
                                        </p:attrNameLst>
                                      </p:cBhvr>
                                      <p:tavLst>
                                        <p:tav tm="0">
                                          <p:val>
                                            <p:strVal val="#ppt_x"/>
                                          </p:val>
                                        </p:tav>
                                        <p:tav tm="100000">
                                          <p:val>
                                            <p:strVal val="#ppt_x"/>
                                          </p:val>
                                        </p:tav>
                                      </p:tavLst>
                                    </p:anim>
                                    <p:anim calcmode="lin" valueType="num">
                                      <p:cBhvr>
                                        <p:cTn id="102" dur="1000" fill="hold"/>
                                        <p:tgtEl>
                                          <p:spTgt spid="48130">
                                            <p:txEl>
                                              <p:pRg st="20" end="20"/>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8130">
                                            <p:txEl>
                                              <p:pRg st="21" end="21"/>
                                            </p:txEl>
                                          </p:spTgt>
                                        </p:tgtEl>
                                        <p:attrNameLst>
                                          <p:attrName>style.visibility</p:attrName>
                                        </p:attrNameLst>
                                      </p:cBhvr>
                                      <p:to>
                                        <p:strVal val="visible"/>
                                      </p:to>
                                    </p:set>
                                    <p:animEffect transition="in" filter="fade">
                                      <p:cBhvr>
                                        <p:cTn id="105" dur="1000"/>
                                        <p:tgtEl>
                                          <p:spTgt spid="48130">
                                            <p:txEl>
                                              <p:pRg st="21" end="21"/>
                                            </p:txEl>
                                          </p:spTgt>
                                        </p:tgtEl>
                                      </p:cBhvr>
                                    </p:animEffect>
                                    <p:anim calcmode="lin" valueType="num">
                                      <p:cBhvr>
                                        <p:cTn id="106" dur="1000" fill="hold"/>
                                        <p:tgtEl>
                                          <p:spTgt spid="48130">
                                            <p:txEl>
                                              <p:pRg st="21" end="21"/>
                                            </p:txEl>
                                          </p:spTgt>
                                        </p:tgtEl>
                                        <p:attrNameLst>
                                          <p:attrName>ppt_x</p:attrName>
                                        </p:attrNameLst>
                                      </p:cBhvr>
                                      <p:tavLst>
                                        <p:tav tm="0">
                                          <p:val>
                                            <p:strVal val="#ppt_x"/>
                                          </p:val>
                                        </p:tav>
                                        <p:tav tm="100000">
                                          <p:val>
                                            <p:strVal val="#ppt_x"/>
                                          </p:val>
                                        </p:tav>
                                      </p:tavLst>
                                    </p:anim>
                                    <p:anim calcmode="lin" valueType="num">
                                      <p:cBhvr>
                                        <p:cTn id="107" dur="1000" fill="hold"/>
                                        <p:tgtEl>
                                          <p:spTgt spid="48130">
                                            <p:txEl>
                                              <p:pRg st="21" end="21"/>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8130">
                                            <p:txEl>
                                              <p:pRg st="22" end="22"/>
                                            </p:txEl>
                                          </p:spTgt>
                                        </p:tgtEl>
                                        <p:attrNameLst>
                                          <p:attrName>style.visibility</p:attrName>
                                        </p:attrNameLst>
                                      </p:cBhvr>
                                      <p:to>
                                        <p:strVal val="visible"/>
                                      </p:to>
                                    </p:set>
                                    <p:animEffect transition="in" filter="fade">
                                      <p:cBhvr>
                                        <p:cTn id="110" dur="1000"/>
                                        <p:tgtEl>
                                          <p:spTgt spid="48130">
                                            <p:txEl>
                                              <p:pRg st="22" end="22"/>
                                            </p:txEl>
                                          </p:spTgt>
                                        </p:tgtEl>
                                      </p:cBhvr>
                                    </p:animEffect>
                                    <p:anim calcmode="lin" valueType="num">
                                      <p:cBhvr>
                                        <p:cTn id="111" dur="1000" fill="hold"/>
                                        <p:tgtEl>
                                          <p:spTgt spid="48130">
                                            <p:txEl>
                                              <p:pRg st="22" end="22"/>
                                            </p:txEl>
                                          </p:spTgt>
                                        </p:tgtEl>
                                        <p:attrNameLst>
                                          <p:attrName>ppt_x</p:attrName>
                                        </p:attrNameLst>
                                      </p:cBhvr>
                                      <p:tavLst>
                                        <p:tav tm="0">
                                          <p:val>
                                            <p:strVal val="#ppt_x"/>
                                          </p:val>
                                        </p:tav>
                                        <p:tav tm="100000">
                                          <p:val>
                                            <p:strVal val="#ppt_x"/>
                                          </p:val>
                                        </p:tav>
                                      </p:tavLst>
                                    </p:anim>
                                    <p:anim calcmode="lin" valueType="num">
                                      <p:cBhvr>
                                        <p:cTn id="112" dur="1000" fill="hold"/>
                                        <p:tgtEl>
                                          <p:spTgt spid="48130">
                                            <p:txEl>
                                              <p:pRg st="22" end="22"/>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8130">
                                            <p:txEl>
                                              <p:pRg st="23" end="23"/>
                                            </p:txEl>
                                          </p:spTgt>
                                        </p:tgtEl>
                                        <p:attrNameLst>
                                          <p:attrName>style.visibility</p:attrName>
                                        </p:attrNameLst>
                                      </p:cBhvr>
                                      <p:to>
                                        <p:strVal val="visible"/>
                                      </p:to>
                                    </p:set>
                                    <p:animEffect transition="in" filter="fade">
                                      <p:cBhvr>
                                        <p:cTn id="115" dur="1000"/>
                                        <p:tgtEl>
                                          <p:spTgt spid="48130">
                                            <p:txEl>
                                              <p:pRg st="23" end="23"/>
                                            </p:txEl>
                                          </p:spTgt>
                                        </p:tgtEl>
                                      </p:cBhvr>
                                    </p:animEffect>
                                    <p:anim calcmode="lin" valueType="num">
                                      <p:cBhvr>
                                        <p:cTn id="116" dur="1000" fill="hold"/>
                                        <p:tgtEl>
                                          <p:spTgt spid="48130">
                                            <p:txEl>
                                              <p:pRg st="23" end="23"/>
                                            </p:txEl>
                                          </p:spTgt>
                                        </p:tgtEl>
                                        <p:attrNameLst>
                                          <p:attrName>ppt_x</p:attrName>
                                        </p:attrNameLst>
                                      </p:cBhvr>
                                      <p:tavLst>
                                        <p:tav tm="0">
                                          <p:val>
                                            <p:strVal val="#ppt_x"/>
                                          </p:val>
                                        </p:tav>
                                        <p:tav tm="100000">
                                          <p:val>
                                            <p:strVal val="#ppt_x"/>
                                          </p:val>
                                        </p:tav>
                                      </p:tavLst>
                                    </p:anim>
                                    <p:anim calcmode="lin" valueType="num">
                                      <p:cBhvr>
                                        <p:cTn id="117" dur="1000" fill="hold"/>
                                        <p:tgtEl>
                                          <p:spTgt spid="48130">
                                            <p:txEl>
                                              <p:pRg st="23" end="23"/>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48130">
                                            <p:txEl>
                                              <p:pRg st="24" end="24"/>
                                            </p:txEl>
                                          </p:spTgt>
                                        </p:tgtEl>
                                        <p:attrNameLst>
                                          <p:attrName>style.visibility</p:attrName>
                                        </p:attrNameLst>
                                      </p:cBhvr>
                                      <p:to>
                                        <p:strVal val="visible"/>
                                      </p:to>
                                    </p:set>
                                    <p:animEffect transition="in" filter="fade">
                                      <p:cBhvr>
                                        <p:cTn id="120" dur="1000"/>
                                        <p:tgtEl>
                                          <p:spTgt spid="48130">
                                            <p:txEl>
                                              <p:pRg st="24" end="24"/>
                                            </p:txEl>
                                          </p:spTgt>
                                        </p:tgtEl>
                                      </p:cBhvr>
                                    </p:animEffect>
                                    <p:anim calcmode="lin" valueType="num">
                                      <p:cBhvr>
                                        <p:cTn id="121" dur="1000" fill="hold"/>
                                        <p:tgtEl>
                                          <p:spTgt spid="48130">
                                            <p:txEl>
                                              <p:pRg st="24" end="24"/>
                                            </p:txEl>
                                          </p:spTgt>
                                        </p:tgtEl>
                                        <p:attrNameLst>
                                          <p:attrName>ppt_x</p:attrName>
                                        </p:attrNameLst>
                                      </p:cBhvr>
                                      <p:tavLst>
                                        <p:tav tm="0">
                                          <p:val>
                                            <p:strVal val="#ppt_x"/>
                                          </p:val>
                                        </p:tav>
                                        <p:tav tm="100000">
                                          <p:val>
                                            <p:strVal val="#ppt_x"/>
                                          </p:val>
                                        </p:tav>
                                      </p:tavLst>
                                    </p:anim>
                                    <p:anim calcmode="lin" valueType="num">
                                      <p:cBhvr>
                                        <p:cTn id="122" dur="1000" fill="hold"/>
                                        <p:tgtEl>
                                          <p:spTgt spid="48130">
                                            <p:txEl>
                                              <p:pRg st="24" end="24"/>
                                            </p:txEl>
                                          </p:spTgt>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48130">
                                            <p:txEl>
                                              <p:pRg st="25" end="25"/>
                                            </p:txEl>
                                          </p:spTgt>
                                        </p:tgtEl>
                                        <p:attrNameLst>
                                          <p:attrName>style.visibility</p:attrName>
                                        </p:attrNameLst>
                                      </p:cBhvr>
                                      <p:to>
                                        <p:strVal val="visible"/>
                                      </p:to>
                                    </p:set>
                                    <p:animEffect transition="in" filter="fade">
                                      <p:cBhvr>
                                        <p:cTn id="125" dur="1000"/>
                                        <p:tgtEl>
                                          <p:spTgt spid="48130">
                                            <p:txEl>
                                              <p:pRg st="25" end="25"/>
                                            </p:txEl>
                                          </p:spTgt>
                                        </p:tgtEl>
                                      </p:cBhvr>
                                    </p:animEffect>
                                    <p:anim calcmode="lin" valueType="num">
                                      <p:cBhvr>
                                        <p:cTn id="126" dur="1000" fill="hold"/>
                                        <p:tgtEl>
                                          <p:spTgt spid="48130">
                                            <p:txEl>
                                              <p:pRg st="25" end="25"/>
                                            </p:txEl>
                                          </p:spTgt>
                                        </p:tgtEl>
                                        <p:attrNameLst>
                                          <p:attrName>ppt_x</p:attrName>
                                        </p:attrNameLst>
                                      </p:cBhvr>
                                      <p:tavLst>
                                        <p:tav tm="0">
                                          <p:val>
                                            <p:strVal val="#ppt_x"/>
                                          </p:val>
                                        </p:tav>
                                        <p:tav tm="100000">
                                          <p:val>
                                            <p:strVal val="#ppt_x"/>
                                          </p:val>
                                        </p:tav>
                                      </p:tavLst>
                                    </p:anim>
                                    <p:anim calcmode="lin" valueType="num">
                                      <p:cBhvr>
                                        <p:cTn id="127" dur="1000" fill="hold"/>
                                        <p:tgtEl>
                                          <p:spTgt spid="48130">
                                            <p:txEl>
                                              <p:pRg st="25" end="25"/>
                                            </p:txEl>
                                          </p:spTgt>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48130">
                                            <p:txEl>
                                              <p:pRg st="26" end="26"/>
                                            </p:txEl>
                                          </p:spTgt>
                                        </p:tgtEl>
                                        <p:attrNameLst>
                                          <p:attrName>style.visibility</p:attrName>
                                        </p:attrNameLst>
                                      </p:cBhvr>
                                      <p:to>
                                        <p:strVal val="visible"/>
                                      </p:to>
                                    </p:set>
                                    <p:animEffect transition="in" filter="fade">
                                      <p:cBhvr>
                                        <p:cTn id="130" dur="1000"/>
                                        <p:tgtEl>
                                          <p:spTgt spid="48130">
                                            <p:txEl>
                                              <p:pRg st="26" end="26"/>
                                            </p:txEl>
                                          </p:spTgt>
                                        </p:tgtEl>
                                      </p:cBhvr>
                                    </p:animEffect>
                                    <p:anim calcmode="lin" valueType="num">
                                      <p:cBhvr>
                                        <p:cTn id="131" dur="1000" fill="hold"/>
                                        <p:tgtEl>
                                          <p:spTgt spid="48130">
                                            <p:txEl>
                                              <p:pRg st="26" end="26"/>
                                            </p:txEl>
                                          </p:spTgt>
                                        </p:tgtEl>
                                        <p:attrNameLst>
                                          <p:attrName>ppt_x</p:attrName>
                                        </p:attrNameLst>
                                      </p:cBhvr>
                                      <p:tavLst>
                                        <p:tav tm="0">
                                          <p:val>
                                            <p:strVal val="#ppt_x"/>
                                          </p:val>
                                        </p:tav>
                                        <p:tav tm="100000">
                                          <p:val>
                                            <p:strVal val="#ppt_x"/>
                                          </p:val>
                                        </p:tav>
                                      </p:tavLst>
                                    </p:anim>
                                    <p:anim calcmode="lin" valueType="num">
                                      <p:cBhvr>
                                        <p:cTn id="132" dur="1000" fill="hold"/>
                                        <p:tgtEl>
                                          <p:spTgt spid="48130">
                                            <p:txEl>
                                              <p:pRg st="26" end="26"/>
                                            </p:txEl>
                                          </p:spTgt>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48130">
                                            <p:txEl>
                                              <p:pRg st="27" end="27"/>
                                            </p:txEl>
                                          </p:spTgt>
                                        </p:tgtEl>
                                        <p:attrNameLst>
                                          <p:attrName>style.visibility</p:attrName>
                                        </p:attrNameLst>
                                      </p:cBhvr>
                                      <p:to>
                                        <p:strVal val="visible"/>
                                      </p:to>
                                    </p:set>
                                    <p:animEffect transition="in" filter="fade">
                                      <p:cBhvr>
                                        <p:cTn id="135" dur="1000"/>
                                        <p:tgtEl>
                                          <p:spTgt spid="48130">
                                            <p:txEl>
                                              <p:pRg st="27" end="27"/>
                                            </p:txEl>
                                          </p:spTgt>
                                        </p:tgtEl>
                                      </p:cBhvr>
                                    </p:animEffect>
                                    <p:anim calcmode="lin" valueType="num">
                                      <p:cBhvr>
                                        <p:cTn id="136" dur="1000" fill="hold"/>
                                        <p:tgtEl>
                                          <p:spTgt spid="48130">
                                            <p:txEl>
                                              <p:pRg st="27" end="27"/>
                                            </p:txEl>
                                          </p:spTgt>
                                        </p:tgtEl>
                                        <p:attrNameLst>
                                          <p:attrName>ppt_x</p:attrName>
                                        </p:attrNameLst>
                                      </p:cBhvr>
                                      <p:tavLst>
                                        <p:tav tm="0">
                                          <p:val>
                                            <p:strVal val="#ppt_x"/>
                                          </p:val>
                                        </p:tav>
                                        <p:tav tm="100000">
                                          <p:val>
                                            <p:strVal val="#ppt_x"/>
                                          </p:val>
                                        </p:tav>
                                      </p:tavLst>
                                    </p:anim>
                                    <p:anim calcmode="lin" valueType="num">
                                      <p:cBhvr>
                                        <p:cTn id="137" dur="1000" fill="hold"/>
                                        <p:tgtEl>
                                          <p:spTgt spid="48130">
                                            <p:txEl>
                                              <p:pRg st="27" end="2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p:cNvGraphicFramePr>
            <a:graphicFrameLocks noChangeAspect="1"/>
          </p:cNvGraphicFramePr>
          <p:nvPr>
            <p:extLst>
              <p:ext uri="{D42A27DB-BD31-4B8C-83A1-F6EECF244321}">
                <p14:modId xmlns:p14="http://schemas.microsoft.com/office/powerpoint/2010/main" val="3091327996"/>
              </p:ext>
            </p:extLst>
          </p:nvPr>
        </p:nvGraphicFramePr>
        <p:xfrm>
          <a:off x="1752600" y="304800"/>
          <a:ext cx="5343525" cy="6029325"/>
        </p:xfrm>
        <a:graphic>
          <a:graphicData uri="http://schemas.openxmlformats.org/presentationml/2006/ole">
            <mc:AlternateContent xmlns:mc="http://schemas.openxmlformats.org/markup-compatibility/2006">
              <mc:Choice xmlns:v="urn:schemas-microsoft-com:vml" Requires="v">
                <p:oleObj spid="_x0000_s1132" name="Document" r:id="rId3" imgW="5491805" imgH="6191556" progId="Word.Document.8">
                  <p:embed/>
                </p:oleObj>
              </mc:Choice>
              <mc:Fallback>
                <p:oleObj name="Document" r:id="rId3" imgW="5491805" imgH="6191556" progId="Word.Document.8">
                  <p:embed/>
                  <p:pic>
                    <p:nvPicPr>
                      <p:cNvPr id="0" name="Picture 11"/>
                      <p:cNvPicPr>
                        <a:picLocks noChangeAspect="1" noChangeArrowheads="1"/>
                      </p:cNvPicPr>
                      <p:nvPr/>
                    </p:nvPicPr>
                    <p:blipFill>
                      <a:blip r:embed="rId4"/>
                      <a:srcRect/>
                      <a:stretch>
                        <a:fillRect/>
                      </a:stretch>
                    </p:blipFill>
                    <p:spPr bwMode="auto">
                      <a:xfrm>
                        <a:off x="1752600" y="304800"/>
                        <a:ext cx="5343525" cy="60293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65373427"/>
      </p:ext>
    </p:extLst>
  </p:cSld>
  <p:clrMapOvr>
    <a:masterClrMapping/>
  </p:clrMapOvr>
  <p:transition advClick="0" advTm="1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457200" y="304799"/>
            <a:ext cx="77724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800" b="1" dirty="0">
                <a:latin typeface="Book Antiqua" panose="02040602050305030304" pitchFamily="18" charset="0"/>
              </a:rPr>
              <a:t>How to Give Power Answers</a:t>
            </a:r>
          </a:p>
          <a:p>
            <a:pPr algn="ctr" eaLnBrk="1" fontAlgn="base" hangingPunct="1">
              <a:spcBef>
                <a:spcPct val="0"/>
              </a:spcBef>
              <a:spcAft>
                <a:spcPct val="0"/>
              </a:spcAft>
            </a:pPr>
            <a:endParaRPr lang="en-US" sz="2000" dirty="0">
              <a:latin typeface="Bodoni MT Black" pitchFamily="18" charset="0"/>
            </a:endParaRPr>
          </a:p>
          <a:p>
            <a:pPr eaLnBrk="1" fontAlgn="base" hangingPunct="1">
              <a:spcBef>
                <a:spcPct val="0"/>
              </a:spcBef>
              <a:spcAft>
                <a:spcPct val="0"/>
              </a:spcAft>
            </a:pPr>
            <a:r>
              <a:rPr lang="en-US" b="1" dirty="0">
                <a:latin typeface="Book Antiqua" panose="02040602050305030304" pitchFamily="18" charset="0"/>
              </a:rPr>
              <a:t>Skills and Traits</a:t>
            </a:r>
            <a:r>
              <a:rPr lang="en-US" dirty="0">
                <a:latin typeface="Book Antiqua" panose="02040602050305030304" pitchFamily="18" charset="0"/>
              </a:rPr>
              <a:t>		</a:t>
            </a:r>
            <a:r>
              <a:rPr lang="en-US" b="1" dirty="0">
                <a:latin typeface="Book Antiqua" panose="02040602050305030304" pitchFamily="18" charset="0"/>
              </a:rPr>
              <a:t>    Achievement</a:t>
            </a:r>
            <a:r>
              <a:rPr lang="en-US" dirty="0">
                <a:latin typeface="Book Antiqua" panose="02040602050305030304" pitchFamily="18" charset="0"/>
              </a:rPr>
              <a:t>		         </a:t>
            </a:r>
            <a:r>
              <a:rPr lang="en-US" b="1" dirty="0">
                <a:latin typeface="Book Antiqua" panose="02040602050305030304" pitchFamily="18" charset="0"/>
              </a:rPr>
              <a:t>Results</a:t>
            </a:r>
          </a:p>
          <a:p>
            <a:pPr eaLnBrk="1" fontAlgn="base" hangingPunct="1">
              <a:spcBef>
                <a:spcPct val="0"/>
              </a:spcBef>
              <a:spcAft>
                <a:spcPct val="0"/>
              </a:spcAft>
            </a:pPr>
            <a:endParaRPr lang="en-US" u="sng" dirty="0"/>
          </a:p>
          <a:p>
            <a:pPr eaLnBrk="1" fontAlgn="base" hangingPunct="1">
              <a:spcBef>
                <a:spcPct val="0"/>
              </a:spcBef>
              <a:spcAft>
                <a:spcPct val="0"/>
              </a:spcAft>
            </a:pPr>
            <a:r>
              <a:rPr lang="en-US" i="1" dirty="0"/>
              <a:t>   </a:t>
            </a:r>
            <a:r>
              <a:rPr lang="en-US" i="1" dirty="0">
                <a:latin typeface="Book Antiqua" panose="02040602050305030304" pitchFamily="18" charset="0"/>
              </a:rPr>
              <a:t>“I am a</a:t>
            </a:r>
            <a:r>
              <a:rPr lang="en-US" dirty="0">
                <a:latin typeface="Book Antiqua" panose="02040602050305030304" pitchFamily="18" charset="0"/>
              </a:rPr>
              <a:t>		     	    Example of 		      Took gross</a:t>
            </a:r>
          </a:p>
          <a:p>
            <a:pPr eaLnBrk="1" fontAlgn="base" hangingPunct="1">
              <a:spcBef>
                <a:spcPct val="0"/>
              </a:spcBef>
              <a:spcAft>
                <a:spcPct val="0"/>
              </a:spcAft>
            </a:pPr>
            <a:r>
              <a:rPr lang="en-US" i="1" dirty="0">
                <a:latin typeface="Book Antiqua" panose="02040602050305030304" pitchFamily="18" charset="0"/>
              </a:rPr>
              <a:t>self-starter!”</a:t>
            </a:r>
            <a:r>
              <a:rPr lang="en-US" dirty="0">
                <a:latin typeface="Book Antiqua" panose="02040602050305030304" pitchFamily="18" charset="0"/>
              </a:rPr>
              <a:t>		   serving clients		       sales from </a:t>
            </a:r>
          </a:p>
          <a:p>
            <a:pPr eaLnBrk="1" fontAlgn="base" hangingPunct="1">
              <a:spcBef>
                <a:spcPct val="0"/>
              </a:spcBef>
              <a:spcAft>
                <a:spcPct val="0"/>
              </a:spcAft>
            </a:pPr>
            <a:r>
              <a:rPr lang="en-US" dirty="0">
                <a:latin typeface="Book Antiqua" panose="02040602050305030304" pitchFamily="18" charset="0"/>
              </a:rPr>
              <a:t>			  as independent	                    $450,000 to </a:t>
            </a:r>
          </a:p>
          <a:p>
            <a:pPr eaLnBrk="1" fontAlgn="base" hangingPunct="1">
              <a:spcBef>
                <a:spcPct val="0"/>
              </a:spcBef>
              <a:spcAft>
                <a:spcPct val="0"/>
              </a:spcAft>
            </a:pPr>
            <a:r>
              <a:rPr lang="en-US" dirty="0">
                <a:latin typeface="Book Antiqua" panose="02040602050305030304" pitchFamily="18" charset="0"/>
              </a:rPr>
              <a:t>			    furniture rep		      $1,200,000 </a:t>
            </a:r>
          </a:p>
          <a:p>
            <a:pPr eaLnBrk="1" fontAlgn="base" hangingPunct="1">
              <a:spcBef>
                <a:spcPct val="0"/>
              </a:spcBef>
              <a:spcAft>
                <a:spcPct val="0"/>
              </a:spcAft>
            </a:pPr>
            <a:r>
              <a:rPr lang="en-US" dirty="0">
                <a:latin typeface="Book Antiqua" panose="02040602050305030304" pitchFamily="18" charset="0"/>
              </a:rPr>
              <a:t>						      the first year</a:t>
            </a:r>
          </a:p>
          <a:p>
            <a:pPr eaLnBrk="1" fontAlgn="base" hangingPunct="1">
              <a:spcBef>
                <a:spcPct val="0"/>
              </a:spcBef>
              <a:spcAft>
                <a:spcPct val="0"/>
              </a:spcAft>
            </a:pPr>
            <a:endParaRPr lang="en-US" dirty="0">
              <a:latin typeface="Book Antiqua" panose="02040602050305030304" pitchFamily="18" charset="0"/>
            </a:endParaRPr>
          </a:p>
          <a:p>
            <a:pPr eaLnBrk="1" fontAlgn="base" hangingPunct="1">
              <a:spcBef>
                <a:spcPct val="0"/>
              </a:spcBef>
              <a:spcAft>
                <a:spcPct val="0"/>
              </a:spcAft>
            </a:pPr>
            <a:r>
              <a:rPr lang="en-US" dirty="0">
                <a:latin typeface="Book Antiqua" panose="02040602050305030304" pitchFamily="18" charset="0"/>
              </a:rPr>
              <a:t>     “</a:t>
            </a:r>
            <a:r>
              <a:rPr lang="en-US" i="1" dirty="0">
                <a:latin typeface="Book Antiqua" panose="02040602050305030304" pitchFamily="18" charset="0"/>
              </a:rPr>
              <a:t>I have</a:t>
            </a:r>
            <a:r>
              <a:rPr lang="en-US" dirty="0">
                <a:latin typeface="Book Antiqua" panose="02040602050305030304" pitchFamily="18" charset="0"/>
              </a:rPr>
              <a:t>		   Example of 		    Sold couple’s </a:t>
            </a:r>
          </a:p>
          <a:p>
            <a:pPr eaLnBrk="1" fontAlgn="base" hangingPunct="1">
              <a:spcBef>
                <a:spcPct val="0"/>
              </a:spcBef>
              <a:spcAft>
                <a:spcPct val="0"/>
              </a:spcAft>
            </a:pPr>
            <a:r>
              <a:rPr lang="en-US" i="1" dirty="0">
                <a:latin typeface="Book Antiqua" panose="02040602050305030304" pitchFamily="18" charset="0"/>
              </a:rPr>
              <a:t>determination!”</a:t>
            </a:r>
            <a:r>
              <a:rPr lang="en-US" dirty="0">
                <a:latin typeface="Book Antiqua" panose="02040602050305030304" pitchFamily="18" charset="0"/>
              </a:rPr>
              <a:t>		home with bullet	                  old home and </a:t>
            </a:r>
          </a:p>
          <a:p>
            <a:pPr eaLnBrk="1" fontAlgn="base" hangingPunct="1">
              <a:spcBef>
                <a:spcPct val="0"/>
              </a:spcBef>
              <a:spcAft>
                <a:spcPct val="0"/>
              </a:spcAft>
            </a:pPr>
            <a:r>
              <a:rPr lang="en-US" dirty="0">
                <a:latin typeface="Book Antiqua" panose="02040602050305030304" pitchFamily="18" charset="0"/>
              </a:rPr>
              <a:t>			  holes and the 		   sold a home to </a:t>
            </a:r>
          </a:p>
          <a:p>
            <a:pPr eaLnBrk="1" fontAlgn="base" hangingPunct="1">
              <a:spcBef>
                <a:spcPct val="0"/>
              </a:spcBef>
              <a:spcAft>
                <a:spcPct val="0"/>
              </a:spcAft>
            </a:pPr>
            <a:r>
              <a:rPr lang="en-US" dirty="0">
                <a:latin typeface="Book Antiqua" panose="02040602050305030304" pitchFamily="18" charset="0"/>
              </a:rPr>
              <a:t>		            “War of the Roses”	                    former wife</a:t>
            </a:r>
          </a:p>
          <a:p>
            <a:pPr eaLnBrk="1" fontAlgn="base" hangingPunct="1">
              <a:spcBef>
                <a:spcPct val="0"/>
              </a:spcBef>
              <a:spcAft>
                <a:spcPct val="0"/>
              </a:spcAft>
            </a:pPr>
            <a:endParaRPr lang="en-US" dirty="0">
              <a:latin typeface="Book Antiqua" panose="02040602050305030304" pitchFamily="18" charset="0"/>
            </a:endParaRPr>
          </a:p>
          <a:p>
            <a:pPr eaLnBrk="1" fontAlgn="base" hangingPunct="1">
              <a:spcBef>
                <a:spcPct val="0"/>
              </a:spcBef>
              <a:spcAft>
                <a:spcPct val="0"/>
              </a:spcAft>
            </a:pPr>
            <a:r>
              <a:rPr lang="en-US" dirty="0">
                <a:latin typeface="Book Antiqua" panose="02040602050305030304" pitchFamily="18" charset="0"/>
              </a:rPr>
              <a:t>     “</a:t>
            </a:r>
            <a:r>
              <a:rPr lang="en-US" i="1" dirty="0">
                <a:latin typeface="Book Antiqua" panose="02040602050305030304" pitchFamily="18" charset="0"/>
              </a:rPr>
              <a:t>I can	</a:t>
            </a:r>
            <a:r>
              <a:rPr lang="en-US" dirty="0">
                <a:latin typeface="Book Antiqua" panose="02040602050305030304" pitchFamily="18" charset="0"/>
              </a:rPr>
              <a:t>	   	   Example of 		     Sales gain of</a:t>
            </a:r>
          </a:p>
          <a:p>
            <a:pPr eaLnBrk="1" fontAlgn="base" hangingPunct="1">
              <a:spcBef>
                <a:spcPct val="0"/>
              </a:spcBef>
              <a:spcAft>
                <a:spcPct val="0"/>
              </a:spcAft>
            </a:pPr>
            <a:r>
              <a:rPr lang="en-US" dirty="0">
                <a:latin typeface="Book Antiqua" panose="02040602050305030304" pitchFamily="18" charset="0"/>
              </a:rPr>
              <a:t>  </a:t>
            </a:r>
            <a:r>
              <a:rPr lang="en-US" i="1" dirty="0">
                <a:latin typeface="Book Antiqua" panose="02040602050305030304" pitchFamily="18" charset="0"/>
              </a:rPr>
              <a:t>persuade!”</a:t>
            </a:r>
            <a:r>
              <a:rPr lang="en-US" dirty="0">
                <a:latin typeface="Book Antiqua" panose="02040602050305030304" pitchFamily="18" charset="0"/>
              </a:rPr>
              <a:t>		  J.C. Penney 		   125% first year</a:t>
            </a:r>
          </a:p>
          <a:p>
            <a:pPr eaLnBrk="1" fontAlgn="base" hangingPunct="1">
              <a:spcBef>
                <a:spcPct val="0"/>
              </a:spcBef>
              <a:spcAft>
                <a:spcPct val="0"/>
              </a:spcAft>
            </a:pPr>
            <a:r>
              <a:rPr lang="en-US" dirty="0">
                <a:latin typeface="Book Antiqua" panose="02040602050305030304" pitchFamily="18" charset="0"/>
              </a:rPr>
              <a:t>			 retail furniture		 and an additional </a:t>
            </a:r>
          </a:p>
          <a:p>
            <a:pPr eaLnBrk="1" fontAlgn="base" hangingPunct="1">
              <a:spcBef>
                <a:spcPct val="0"/>
              </a:spcBef>
              <a:spcAft>
                <a:spcPct val="0"/>
              </a:spcAft>
            </a:pPr>
            <a:r>
              <a:rPr lang="en-US" dirty="0">
                <a:latin typeface="Book Antiqua" panose="02040602050305030304" pitchFamily="18" charset="0"/>
              </a:rPr>
              <a:t>			   department	</a:t>
            </a:r>
            <a:r>
              <a:rPr lang="en-US" dirty="0"/>
              <a:t>	 </a:t>
            </a:r>
            <a:r>
              <a:rPr lang="en-US" dirty="0">
                <a:latin typeface="Book Antiqua" panose="02040602050305030304" pitchFamily="18" charset="0"/>
              </a:rPr>
              <a:t>50% second year</a:t>
            </a:r>
            <a:r>
              <a:rPr lang="en-US" sz="2000" dirty="0">
                <a:latin typeface="Book Antiqua" panose="02040602050305030304" pitchFamily="18" charset="0"/>
              </a:rPr>
              <a:t> </a:t>
            </a:r>
          </a:p>
        </p:txBody>
      </p:sp>
    </p:spTree>
    <p:extLst>
      <p:ext uri="{BB962C8B-B14F-4D97-AF65-F5344CB8AC3E}">
        <p14:creationId xmlns:p14="http://schemas.microsoft.com/office/powerpoint/2010/main" val="268273066"/>
      </p:ext>
    </p:extLst>
  </p:cSld>
  <p:clrMapOvr>
    <a:masterClrMapping/>
  </p:clrMapOvr>
  <p:transition spd="med" advClick="0"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xEl>
                                              <p:pRg st="10" end="10"/>
                                            </p:txEl>
                                          </p:spTgt>
                                        </p:tgtEl>
                                        <p:attrNameLst>
                                          <p:attrName>style.visibility</p:attrName>
                                        </p:attrNameLst>
                                      </p:cBhvr>
                                      <p:to>
                                        <p:strVal val="visible"/>
                                      </p:to>
                                    </p:set>
                                    <p:animEffect transition="in" filter="fade">
                                      <p:cBhvr>
                                        <p:cTn id="7" dur="1000"/>
                                        <p:tgtEl>
                                          <p:spTgt spid="35842">
                                            <p:txEl>
                                              <p:pRg st="10" end="10"/>
                                            </p:txEl>
                                          </p:spTgt>
                                        </p:tgtEl>
                                      </p:cBhvr>
                                    </p:animEffect>
                                    <p:anim calcmode="lin" valueType="num">
                                      <p:cBhvr>
                                        <p:cTn id="8" dur="1000" fill="hold"/>
                                        <p:tgtEl>
                                          <p:spTgt spid="35842">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5842">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2">
                                            <p:txEl>
                                              <p:pRg st="11" end="11"/>
                                            </p:txEl>
                                          </p:spTgt>
                                        </p:tgtEl>
                                        <p:attrNameLst>
                                          <p:attrName>style.visibility</p:attrName>
                                        </p:attrNameLst>
                                      </p:cBhvr>
                                      <p:to>
                                        <p:strVal val="visible"/>
                                      </p:to>
                                    </p:set>
                                    <p:animEffect transition="in" filter="fade">
                                      <p:cBhvr>
                                        <p:cTn id="12" dur="1000"/>
                                        <p:tgtEl>
                                          <p:spTgt spid="35842">
                                            <p:txEl>
                                              <p:pRg st="11" end="11"/>
                                            </p:txEl>
                                          </p:spTgt>
                                        </p:tgtEl>
                                      </p:cBhvr>
                                    </p:animEffect>
                                    <p:anim calcmode="lin" valueType="num">
                                      <p:cBhvr>
                                        <p:cTn id="13" dur="1000" fill="hold"/>
                                        <p:tgtEl>
                                          <p:spTgt spid="3584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3584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2">
                                            <p:txEl>
                                              <p:pRg st="12" end="12"/>
                                            </p:txEl>
                                          </p:spTgt>
                                        </p:tgtEl>
                                        <p:attrNameLst>
                                          <p:attrName>style.visibility</p:attrName>
                                        </p:attrNameLst>
                                      </p:cBhvr>
                                      <p:to>
                                        <p:strVal val="visible"/>
                                      </p:to>
                                    </p:set>
                                    <p:animEffect transition="in" filter="fade">
                                      <p:cBhvr>
                                        <p:cTn id="17" dur="1000"/>
                                        <p:tgtEl>
                                          <p:spTgt spid="35842">
                                            <p:txEl>
                                              <p:pRg st="12" end="12"/>
                                            </p:txEl>
                                          </p:spTgt>
                                        </p:tgtEl>
                                      </p:cBhvr>
                                    </p:animEffect>
                                    <p:anim calcmode="lin" valueType="num">
                                      <p:cBhvr>
                                        <p:cTn id="18" dur="1000" fill="hold"/>
                                        <p:tgtEl>
                                          <p:spTgt spid="35842">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35842">
                                            <p:txEl>
                                              <p:pRg st="12" end="1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2">
                                            <p:txEl>
                                              <p:pRg st="13" end="13"/>
                                            </p:txEl>
                                          </p:spTgt>
                                        </p:tgtEl>
                                        <p:attrNameLst>
                                          <p:attrName>style.visibility</p:attrName>
                                        </p:attrNameLst>
                                      </p:cBhvr>
                                      <p:to>
                                        <p:strVal val="visible"/>
                                      </p:to>
                                    </p:set>
                                    <p:animEffect transition="in" filter="fade">
                                      <p:cBhvr>
                                        <p:cTn id="22" dur="1000"/>
                                        <p:tgtEl>
                                          <p:spTgt spid="35842">
                                            <p:txEl>
                                              <p:pRg st="13" end="13"/>
                                            </p:txEl>
                                          </p:spTgt>
                                        </p:tgtEl>
                                      </p:cBhvr>
                                    </p:animEffect>
                                    <p:anim calcmode="lin" valueType="num">
                                      <p:cBhvr>
                                        <p:cTn id="23" dur="1000" fill="hold"/>
                                        <p:tgtEl>
                                          <p:spTgt spid="35842">
                                            <p:txEl>
                                              <p:pRg st="13" end="13"/>
                                            </p:txEl>
                                          </p:spTgt>
                                        </p:tgtEl>
                                        <p:attrNameLst>
                                          <p:attrName>ppt_x</p:attrName>
                                        </p:attrNameLst>
                                      </p:cBhvr>
                                      <p:tavLst>
                                        <p:tav tm="0">
                                          <p:val>
                                            <p:strVal val="#ppt_x"/>
                                          </p:val>
                                        </p:tav>
                                        <p:tav tm="100000">
                                          <p:val>
                                            <p:strVal val="#ppt_x"/>
                                          </p:val>
                                        </p:tav>
                                      </p:tavLst>
                                    </p:anim>
                                    <p:anim calcmode="lin" valueType="num">
                                      <p:cBhvr>
                                        <p:cTn id="24" dur="1000" fill="hold"/>
                                        <p:tgtEl>
                                          <p:spTgt spid="3584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5842">
                                            <p:txEl>
                                              <p:pRg st="15" end="15"/>
                                            </p:txEl>
                                          </p:spTgt>
                                        </p:tgtEl>
                                        <p:attrNameLst>
                                          <p:attrName>style.visibility</p:attrName>
                                        </p:attrNameLst>
                                      </p:cBhvr>
                                      <p:to>
                                        <p:strVal val="visible"/>
                                      </p:to>
                                    </p:set>
                                    <p:animEffect transition="in" filter="fade">
                                      <p:cBhvr>
                                        <p:cTn id="29" dur="1000"/>
                                        <p:tgtEl>
                                          <p:spTgt spid="35842">
                                            <p:txEl>
                                              <p:pRg st="15" end="15"/>
                                            </p:txEl>
                                          </p:spTgt>
                                        </p:tgtEl>
                                      </p:cBhvr>
                                    </p:animEffect>
                                    <p:anim calcmode="lin" valueType="num">
                                      <p:cBhvr>
                                        <p:cTn id="30" dur="1000" fill="hold"/>
                                        <p:tgtEl>
                                          <p:spTgt spid="35842">
                                            <p:txEl>
                                              <p:pRg st="15" end="15"/>
                                            </p:txEl>
                                          </p:spTgt>
                                        </p:tgtEl>
                                        <p:attrNameLst>
                                          <p:attrName>ppt_x</p:attrName>
                                        </p:attrNameLst>
                                      </p:cBhvr>
                                      <p:tavLst>
                                        <p:tav tm="0">
                                          <p:val>
                                            <p:strVal val="#ppt_x"/>
                                          </p:val>
                                        </p:tav>
                                        <p:tav tm="100000">
                                          <p:val>
                                            <p:strVal val="#ppt_x"/>
                                          </p:val>
                                        </p:tav>
                                      </p:tavLst>
                                    </p:anim>
                                    <p:anim calcmode="lin" valueType="num">
                                      <p:cBhvr>
                                        <p:cTn id="31" dur="1000" fill="hold"/>
                                        <p:tgtEl>
                                          <p:spTgt spid="35842">
                                            <p:txEl>
                                              <p:pRg st="15" end="1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842">
                                            <p:txEl>
                                              <p:pRg st="16" end="16"/>
                                            </p:txEl>
                                          </p:spTgt>
                                        </p:tgtEl>
                                        <p:attrNameLst>
                                          <p:attrName>style.visibility</p:attrName>
                                        </p:attrNameLst>
                                      </p:cBhvr>
                                      <p:to>
                                        <p:strVal val="visible"/>
                                      </p:to>
                                    </p:set>
                                    <p:animEffect transition="in" filter="fade">
                                      <p:cBhvr>
                                        <p:cTn id="34" dur="1000"/>
                                        <p:tgtEl>
                                          <p:spTgt spid="35842">
                                            <p:txEl>
                                              <p:pRg st="16" end="16"/>
                                            </p:txEl>
                                          </p:spTgt>
                                        </p:tgtEl>
                                      </p:cBhvr>
                                    </p:animEffect>
                                    <p:anim calcmode="lin" valueType="num">
                                      <p:cBhvr>
                                        <p:cTn id="35" dur="1000" fill="hold"/>
                                        <p:tgtEl>
                                          <p:spTgt spid="35842">
                                            <p:txEl>
                                              <p:pRg st="16" end="16"/>
                                            </p:txEl>
                                          </p:spTgt>
                                        </p:tgtEl>
                                        <p:attrNameLst>
                                          <p:attrName>ppt_x</p:attrName>
                                        </p:attrNameLst>
                                      </p:cBhvr>
                                      <p:tavLst>
                                        <p:tav tm="0">
                                          <p:val>
                                            <p:strVal val="#ppt_x"/>
                                          </p:val>
                                        </p:tav>
                                        <p:tav tm="100000">
                                          <p:val>
                                            <p:strVal val="#ppt_x"/>
                                          </p:val>
                                        </p:tav>
                                      </p:tavLst>
                                    </p:anim>
                                    <p:anim calcmode="lin" valueType="num">
                                      <p:cBhvr>
                                        <p:cTn id="36" dur="1000" fill="hold"/>
                                        <p:tgtEl>
                                          <p:spTgt spid="35842">
                                            <p:txEl>
                                              <p:pRg st="16" end="1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5842">
                                            <p:txEl>
                                              <p:pRg st="17" end="17"/>
                                            </p:txEl>
                                          </p:spTgt>
                                        </p:tgtEl>
                                        <p:attrNameLst>
                                          <p:attrName>style.visibility</p:attrName>
                                        </p:attrNameLst>
                                      </p:cBhvr>
                                      <p:to>
                                        <p:strVal val="visible"/>
                                      </p:to>
                                    </p:set>
                                    <p:animEffect transition="in" filter="fade">
                                      <p:cBhvr>
                                        <p:cTn id="39" dur="1000"/>
                                        <p:tgtEl>
                                          <p:spTgt spid="35842">
                                            <p:txEl>
                                              <p:pRg st="17" end="17"/>
                                            </p:txEl>
                                          </p:spTgt>
                                        </p:tgtEl>
                                      </p:cBhvr>
                                    </p:animEffect>
                                    <p:anim calcmode="lin" valueType="num">
                                      <p:cBhvr>
                                        <p:cTn id="40" dur="1000" fill="hold"/>
                                        <p:tgtEl>
                                          <p:spTgt spid="35842">
                                            <p:txEl>
                                              <p:pRg st="17" end="17"/>
                                            </p:txEl>
                                          </p:spTgt>
                                        </p:tgtEl>
                                        <p:attrNameLst>
                                          <p:attrName>ppt_x</p:attrName>
                                        </p:attrNameLst>
                                      </p:cBhvr>
                                      <p:tavLst>
                                        <p:tav tm="0">
                                          <p:val>
                                            <p:strVal val="#ppt_x"/>
                                          </p:val>
                                        </p:tav>
                                        <p:tav tm="100000">
                                          <p:val>
                                            <p:strVal val="#ppt_x"/>
                                          </p:val>
                                        </p:tav>
                                      </p:tavLst>
                                    </p:anim>
                                    <p:anim calcmode="lin" valueType="num">
                                      <p:cBhvr>
                                        <p:cTn id="41" dur="1000" fill="hold"/>
                                        <p:tgtEl>
                                          <p:spTgt spid="35842">
                                            <p:txEl>
                                              <p:pRg st="17" end="1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842">
                                            <p:txEl>
                                              <p:pRg st="18" end="18"/>
                                            </p:txEl>
                                          </p:spTgt>
                                        </p:tgtEl>
                                        <p:attrNameLst>
                                          <p:attrName>style.visibility</p:attrName>
                                        </p:attrNameLst>
                                      </p:cBhvr>
                                      <p:to>
                                        <p:strVal val="visible"/>
                                      </p:to>
                                    </p:set>
                                    <p:animEffect transition="in" filter="fade">
                                      <p:cBhvr>
                                        <p:cTn id="44" dur="1000"/>
                                        <p:tgtEl>
                                          <p:spTgt spid="35842">
                                            <p:txEl>
                                              <p:pRg st="18" end="18"/>
                                            </p:txEl>
                                          </p:spTgt>
                                        </p:tgtEl>
                                      </p:cBhvr>
                                    </p:animEffect>
                                    <p:anim calcmode="lin" valueType="num">
                                      <p:cBhvr>
                                        <p:cTn id="45" dur="1000" fill="hold"/>
                                        <p:tgtEl>
                                          <p:spTgt spid="35842">
                                            <p:txEl>
                                              <p:pRg st="18" end="18"/>
                                            </p:txEl>
                                          </p:spTgt>
                                        </p:tgtEl>
                                        <p:attrNameLst>
                                          <p:attrName>ppt_x</p:attrName>
                                        </p:attrNameLst>
                                      </p:cBhvr>
                                      <p:tavLst>
                                        <p:tav tm="0">
                                          <p:val>
                                            <p:strVal val="#ppt_x"/>
                                          </p:val>
                                        </p:tav>
                                        <p:tav tm="100000">
                                          <p:val>
                                            <p:strVal val="#ppt_x"/>
                                          </p:val>
                                        </p:tav>
                                      </p:tavLst>
                                    </p:anim>
                                    <p:anim calcmode="lin" valueType="num">
                                      <p:cBhvr>
                                        <p:cTn id="46" dur="1000" fill="hold"/>
                                        <p:tgtEl>
                                          <p:spTgt spid="3584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8"/>
          <p:cNvSpPr txBox="1">
            <a:spLocks noChangeArrowheads="1"/>
          </p:cNvSpPr>
          <p:nvPr/>
        </p:nvSpPr>
        <p:spPr bwMode="auto">
          <a:xfrm>
            <a:off x="533400" y="914400"/>
            <a:ext cx="8229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3" eaLnBrk="1" fontAlgn="base" hangingPunct="1">
              <a:spcBef>
                <a:spcPct val="0"/>
              </a:spcBef>
              <a:spcAft>
                <a:spcPct val="0"/>
              </a:spcAft>
            </a:pPr>
            <a:r>
              <a:rPr lang="en-US" sz="2800" dirty="0"/>
              <a:t>    </a:t>
            </a:r>
            <a:r>
              <a:rPr lang="en-US" sz="2800" dirty="0">
                <a:latin typeface="Book Antiqua" panose="02040602050305030304" pitchFamily="18" charset="0"/>
              </a:rPr>
              <a:t>Create a 30-Second </a:t>
            </a:r>
          </a:p>
          <a:p>
            <a:pPr lvl="3" eaLnBrk="1" fontAlgn="base" hangingPunct="1">
              <a:spcBef>
                <a:spcPct val="0"/>
              </a:spcBef>
              <a:spcAft>
                <a:spcPct val="0"/>
              </a:spcAft>
            </a:pPr>
            <a:r>
              <a:rPr lang="en-US" sz="2800" dirty="0">
                <a:latin typeface="Book Antiqua" panose="02040602050305030304" pitchFamily="18" charset="0"/>
              </a:rPr>
              <a:t>Summary for Interviewing </a:t>
            </a:r>
          </a:p>
          <a:p>
            <a:pPr eaLnBrk="1" fontAlgn="base" hangingPunct="1">
              <a:spcBef>
                <a:spcPct val="0"/>
              </a:spcBef>
              <a:spcAft>
                <a:spcPct val="0"/>
              </a:spcAft>
            </a:pPr>
            <a:endParaRPr lang="en-US" dirty="0">
              <a:latin typeface="Book Antiqua" pitchFamily="18" charset="0"/>
            </a:endParaRPr>
          </a:p>
          <a:p>
            <a:pPr eaLnBrk="1" fontAlgn="base" hangingPunct="1">
              <a:spcBef>
                <a:spcPct val="0"/>
              </a:spcBef>
              <a:spcAft>
                <a:spcPct val="0"/>
              </a:spcAft>
            </a:pPr>
            <a:endParaRPr lang="en-US" dirty="0"/>
          </a:p>
          <a:p>
            <a:pPr eaLnBrk="1" fontAlgn="base" hangingPunct="1">
              <a:spcBef>
                <a:spcPct val="0"/>
              </a:spcBef>
              <a:spcAft>
                <a:spcPct val="0"/>
              </a:spcAft>
              <a:buFontTx/>
              <a:buAutoNum type="arabicPeriod"/>
            </a:pPr>
            <a:r>
              <a:rPr lang="en-US" sz="2000" dirty="0">
                <a:latin typeface="Book Antiqua" panose="02040602050305030304" pitchFamily="18" charset="0"/>
              </a:rPr>
              <a:t>Give a general introduction with a hook; for example, “I get things     </a:t>
            </a:r>
          </a:p>
          <a:p>
            <a:pPr eaLnBrk="1" fontAlgn="base" hangingPunct="1">
              <a:spcBef>
                <a:spcPct val="0"/>
              </a:spcBef>
              <a:spcAft>
                <a:spcPct val="0"/>
              </a:spcAft>
            </a:pPr>
            <a:r>
              <a:rPr lang="en-US" sz="2000" dirty="0">
                <a:latin typeface="Book Antiqua" panose="02040602050305030304" pitchFamily="18" charset="0"/>
              </a:rPr>
              <a:t>   </a:t>
            </a:r>
            <a:r>
              <a:rPr lang="en-US" sz="2000" dirty="0" smtClean="0">
                <a:latin typeface="Book Antiqua" panose="02040602050305030304" pitchFamily="18" charset="0"/>
              </a:rPr>
              <a:t>done.” </a:t>
            </a:r>
            <a:r>
              <a:rPr lang="en-US" sz="2000" dirty="0">
                <a:latin typeface="Book Antiqua" panose="02040602050305030304" pitchFamily="18" charset="0"/>
              </a:rPr>
              <a:t>Follow with a power answer.</a:t>
            </a:r>
          </a:p>
          <a:p>
            <a:pPr eaLnBrk="1" fontAlgn="base" hangingPunct="1">
              <a:spcBef>
                <a:spcPct val="0"/>
              </a:spcBef>
              <a:spcAft>
                <a:spcPct val="0"/>
              </a:spcAft>
              <a:buFontTx/>
              <a:buAutoNum type="arabicPeriod"/>
            </a:pPr>
            <a:endParaRPr lang="en-US" sz="2000" dirty="0">
              <a:latin typeface="Book Antiqua" panose="02040602050305030304" pitchFamily="18" charset="0"/>
            </a:endParaRPr>
          </a:p>
          <a:p>
            <a:pPr eaLnBrk="1" fontAlgn="base" hangingPunct="1">
              <a:spcBef>
                <a:spcPct val="0"/>
              </a:spcBef>
              <a:spcAft>
                <a:spcPct val="0"/>
              </a:spcAft>
            </a:pPr>
            <a:r>
              <a:rPr lang="en-US" sz="2000" dirty="0">
                <a:latin typeface="Book Antiqua" panose="02040602050305030304" pitchFamily="18" charset="0"/>
              </a:rPr>
              <a:t>2. State your number of years of education and professional  </a:t>
            </a:r>
          </a:p>
          <a:p>
            <a:pPr eaLnBrk="1" fontAlgn="base" hangingPunct="1">
              <a:spcBef>
                <a:spcPct val="0"/>
              </a:spcBef>
              <a:spcAft>
                <a:spcPct val="0"/>
              </a:spcAft>
            </a:pPr>
            <a:r>
              <a:rPr lang="en-US" sz="2000" dirty="0">
                <a:latin typeface="Book Antiqua" panose="02040602050305030304" pitchFamily="18" charset="0"/>
              </a:rPr>
              <a:t>    experience. </a:t>
            </a:r>
          </a:p>
          <a:p>
            <a:pPr eaLnBrk="1" fontAlgn="base" hangingPunct="1">
              <a:spcBef>
                <a:spcPct val="0"/>
              </a:spcBef>
              <a:spcAft>
                <a:spcPct val="0"/>
              </a:spcAft>
              <a:buFontTx/>
              <a:buAutoNum type="arabicPeriod"/>
            </a:pPr>
            <a:endParaRPr lang="en-US" sz="2000" dirty="0">
              <a:latin typeface="Book Antiqua" panose="02040602050305030304" pitchFamily="18" charset="0"/>
            </a:endParaRPr>
          </a:p>
          <a:p>
            <a:pPr eaLnBrk="1" fontAlgn="base" hangingPunct="1">
              <a:spcBef>
                <a:spcPct val="0"/>
              </a:spcBef>
              <a:spcAft>
                <a:spcPct val="0"/>
              </a:spcAft>
            </a:pPr>
            <a:r>
              <a:rPr lang="en-US" sz="2000" dirty="0">
                <a:latin typeface="Book Antiqua" panose="02040602050305030304" pitchFamily="18" charset="0"/>
              </a:rPr>
              <a:t>3. Use three power answers if you can keep within 30 seconds; use   </a:t>
            </a:r>
          </a:p>
          <a:p>
            <a:pPr eaLnBrk="1" fontAlgn="base" hangingPunct="1">
              <a:spcBef>
                <a:spcPct val="0"/>
              </a:spcBef>
              <a:spcAft>
                <a:spcPct val="0"/>
              </a:spcAft>
            </a:pPr>
            <a:r>
              <a:rPr lang="en-US" sz="2000" dirty="0">
                <a:latin typeface="Book Antiqua" panose="02040602050305030304" pitchFamily="18" charset="0"/>
              </a:rPr>
              <a:t>    fewer power answers if you cannot. </a:t>
            </a:r>
          </a:p>
          <a:p>
            <a:pPr eaLnBrk="1" fontAlgn="base" hangingPunct="1">
              <a:spcBef>
                <a:spcPct val="0"/>
              </a:spcBef>
              <a:spcAft>
                <a:spcPct val="0"/>
              </a:spcAft>
              <a:buFontTx/>
              <a:buAutoNum type="arabicPeriod"/>
            </a:pPr>
            <a:endParaRPr lang="en-US" sz="2000" dirty="0">
              <a:latin typeface="Book Antiqua" panose="02040602050305030304" pitchFamily="18" charset="0"/>
            </a:endParaRPr>
          </a:p>
          <a:p>
            <a:pPr eaLnBrk="1" fontAlgn="base" hangingPunct="1">
              <a:spcBef>
                <a:spcPct val="0"/>
              </a:spcBef>
              <a:spcAft>
                <a:spcPct val="0"/>
              </a:spcAft>
            </a:pPr>
            <a:r>
              <a:rPr lang="en-US" sz="2000" dirty="0">
                <a:latin typeface="Book Antiqua" panose="02040602050305030304" pitchFamily="18" charset="0"/>
              </a:rPr>
              <a:t>4. Summarize by showing how you can help the company. One </a:t>
            </a:r>
          </a:p>
          <a:p>
            <a:pPr eaLnBrk="1" fontAlgn="base" hangingPunct="1">
              <a:spcBef>
                <a:spcPct val="0"/>
              </a:spcBef>
              <a:spcAft>
                <a:spcPct val="0"/>
              </a:spcAft>
            </a:pPr>
            <a:r>
              <a:rPr lang="en-US" sz="2000" dirty="0">
                <a:latin typeface="Book Antiqua" panose="02040602050305030304" pitchFamily="18" charset="0"/>
              </a:rPr>
              <a:t>    example might be, “You need four skills and I have those skills;  </a:t>
            </a:r>
          </a:p>
          <a:p>
            <a:pPr eaLnBrk="1" fontAlgn="base" hangingPunct="1">
              <a:spcBef>
                <a:spcPct val="0"/>
              </a:spcBef>
              <a:spcAft>
                <a:spcPct val="0"/>
              </a:spcAft>
            </a:pPr>
            <a:r>
              <a:rPr lang="en-US" sz="2000" dirty="0">
                <a:latin typeface="Book Antiqua" panose="02040602050305030304" pitchFamily="18" charset="0"/>
              </a:rPr>
              <a:t>    therefore, we should be a good match.”</a:t>
            </a:r>
          </a:p>
        </p:txBody>
      </p:sp>
      <p:pic>
        <p:nvPicPr>
          <p:cNvPr id="36867" name="Picture 7" descr="C:\Users\Home\AppData\Local\Microsoft\Windows\Temporary Internet Files\Content.IE5\URXPZ6OI\MC900054709[1].wmf"/>
          <p:cNvPicPr>
            <a:picLocks noChangeAspect="1" noChangeArrowheads="1"/>
          </p:cNvPicPr>
          <p:nvPr/>
        </p:nvPicPr>
        <p:blipFill>
          <a:blip r:embed="rId2" cstate="print">
            <a:lum bright="58000" contrast="10000"/>
            <a:extLst>
              <a:ext uri="{28A0092B-C50C-407E-A947-70E740481C1C}">
                <a14:useLocalDpi xmlns:a14="http://schemas.microsoft.com/office/drawing/2010/main" val="0"/>
              </a:ext>
            </a:extLst>
          </a:blip>
          <a:srcRect/>
          <a:stretch>
            <a:fillRect/>
          </a:stretch>
        </p:blipFill>
        <p:spPr bwMode="auto">
          <a:xfrm>
            <a:off x="7072313" y="0"/>
            <a:ext cx="20716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615132"/>
      </p:ext>
    </p:extLst>
  </p:cSld>
  <p:clrMapOvr>
    <a:masterClrMapping/>
  </p:clrMapOvr>
  <p:transition advClick="0" advTm="2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6">
                                            <p:txEl>
                                              <p:pRg st="7" end="7"/>
                                            </p:txEl>
                                          </p:spTgt>
                                        </p:tgtEl>
                                        <p:attrNameLst>
                                          <p:attrName>style.visibility</p:attrName>
                                        </p:attrNameLst>
                                      </p:cBhvr>
                                      <p:to>
                                        <p:strVal val="visible"/>
                                      </p:to>
                                    </p:set>
                                    <p:animEffect transition="in" filter="fade">
                                      <p:cBhvr>
                                        <p:cTn id="7" dur="1000"/>
                                        <p:tgtEl>
                                          <p:spTgt spid="36866">
                                            <p:txEl>
                                              <p:pRg st="7" end="7"/>
                                            </p:txEl>
                                          </p:spTgt>
                                        </p:tgtEl>
                                      </p:cBhvr>
                                    </p:animEffect>
                                    <p:anim calcmode="lin" valueType="num">
                                      <p:cBhvr>
                                        <p:cTn id="8" dur="1000" fill="hold"/>
                                        <p:tgtEl>
                                          <p:spTgt spid="36866">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866">
                                            <p:txEl>
                                              <p:pRg st="8" end="8"/>
                                            </p:txEl>
                                          </p:spTgt>
                                        </p:tgtEl>
                                        <p:attrNameLst>
                                          <p:attrName>style.visibility</p:attrName>
                                        </p:attrNameLst>
                                      </p:cBhvr>
                                      <p:to>
                                        <p:strVal val="visible"/>
                                      </p:to>
                                    </p:set>
                                    <p:animEffect transition="in" filter="fade">
                                      <p:cBhvr>
                                        <p:cTn id="12" dur="1000"/>
                                        <p:tgtEl>
                                          <p:spTgt spid="36866">
                                            <p:txEl>
                                              <p:pRg st="8" end="8"/>
                                            </p:txEl>
                                          </p:spTgt>
                                        </p:tgtEl>
                                      </p:cBhvr>
                                    </p:animEffect>
                                    <p:anim calcmode="lin" valueType="num">
                                      <p:cBhvr>
                                        <p:cTn id="13" dur="10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6866">
                                            <p:txEl>
                                              <p:pRg st="10" end="10"/>
                                            </p:txEl>
                                          </p:spTgt>
                                        </p:tgtEl>
                                        <p:attrNameLst>
                                          <p:attrName>style.visibility</p:attrName>
                                        </p:attrNameLst>
                                      </p:cBhvr>
                                      <p:to>
                                        <p:strVal val="visible"/>
                                      </p:to>
                                    </p:set>
                                    <p:animEffect transition="in" filter="fade">
                                      <p:cBhvr>
                                        <p:cTn id="19" dur="1000"/>
                                        <p:tgtEl>
                                          <p:spTgt spid="36866">
                                            <p:txEl>
                                              <p:pRg st="10" end="10"/>
                                            </p:txEl>
                                          </p:spTgt>
                                        </p:tgtEl>
                                      </p:cBhvr>
                                    </p:animEffect>
                                    <p:anim calcmode="lin" valueType="num">
                                      <p:cBhvr>
                                        <p:cTn id="20" dur="1000" fill="hold"/>
                                        <p:tgtEl>
                                          <p:spTgt spid="36866">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10" end="1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866">
                                            <p:txEl>
                                              <p:pRg st="11" end="11"/>
                                            </p:txEl>
                                          </p:spTgt>
                                        </p:tgtEl>
                                        <p:attrNameLst>
                                          <p:attrName>style.visibility</p:attrName>
                                        </p:attrNameLst>
                                      </p:cBhvr>
                                      <p:to>
                                        <p:strVal val="visible"/>
                                      </p:to>
                                    </p:set>
                                    <p:animEffect transition="in" filter="fade">
                                      <p:cBhvr>
                                        <p:cTn id="24" dur="1000"/>
                                        <p:tgtEl>
                                          <p:spTgt spid="36866">
                                            <p:txEl>
                                              <p:pRg st="11" end="11"/>
                                            </p:txEl>
                                          </p:spTgt>
                                        </p:tgtEl>
                                      </p:cBhvr>
                                    </p:animEffect>
                                    <p:anim calcmode="lin" valueType="num">
                                      <p:cBhvr>
                                        <p:cTn id="25" dur="1000" fill="hold"/>
                                        <p:tgtEl>
                                          <p:spTgt spid="36866">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3686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6866">
                                            <p:txEl>
                                              <p:pRg st="13" end="13"/>
                                            </p:txEl>
                                          </p:spTgt>
                                        </p:tgtEl>
                                        <p:attrNameLst>
                                          <p:attrName>style.visibility</p:attrName>
                                        </p:attrNameLst>
                                      </p:cBhvr>
                                      <p:to>
                                        <p:strVal val="visible"/>
                                      </p:to>
                                    </p:set>
                                    <p:animEffect transition="in" filter="fade">
                                      <p:cBhvr>
                                        <p:cTn id="31" dur="1000"/>
                                        <p:tgtEl>
                                          <p:spTgt spid="36866">
                                            <p:txEl>
                                              <p:pRg st="13" end="13"/>
                                            </p:txEl>
                                          </p:spTgt>
                                        </p:tgtEl>
                                      </p:cBhvr>
                                    </p:animEffect>
                                    <p:anim calcmode="lin" valueType="num">
                                      <p:cBhvr>
                                        <p:cTn id="32" dur="1000" fill="hold"/>
                                        <p:tgtEl>
                                          <p:spTgt spid="36866">
                                            <p:txEl>
                                              <p:pRg st="13" end="13"/>
                                            </p:txEl>
                                          </p:spTgt>
                                        </p:tgtEl>
                                        <p:attrNameLst>
                                          <p:attrName>ppt_x</p:attrName>
                                        </p:attrNameLst>
                                      </p:cBhvr>
                                      <p:tavLst>
                                        <p:tav tm="0">
                                          <p:val>
                                            <p:strVal val="#ppt_x"/>
                                          </p:val>
                                        </p:tav>
                                        <p:tav tm="100000">
                                          <p:val>
                                            <p:strVal val="#ppt_x"/>
                                          </p:val>
                                        </p:tav>
                                      </p:tavLst>
                                    </p:anim>
                                    <p:anim calcmode="lin" valueType="num">
                                      <p:cBhvr>
                                        <p:cTn id="33" dur="1000" fill="hold"/>
                                        <p:tgtEl>
                                          <p:spTgt spid="36866">
                                            <p:txEl>
                                              <p:pRg st="13" end="1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6866">
                                            <p:txEl>
                                              <p:pRg st="14" end="14"/>
                                            </p:txEl>
                                          </p:spTgt>
                                        </p:tgtEl>
                                        <p:attrNameLst>
                                          <p:attrName>style.visibility</p:attrName>
                                        </p:attrNameLst>
                                      </p:cBhvr>
                                      <p:to>
                                        <p:strVal val="visible"/>
                                      </p:to>
                                    </p:set>
                                    <p:animEffect transition="in" filter="fade">
                                      <p:cBhvr>
                                        <p:cTn id="36" dur="1000"/>
                                        <p:tgtEl>
                                          <p:spTgt spid="36866">
                                            <p:txEl>
                                              <p:pRg st="14" end="14"/>
                                            </p:txEl>
                                          </p:spTgt>
                                        </p:tgtEl>
                                      </p:cBhvr>
                                    </p:animEffect>
                                    <p:anim calcmode="lin" valueType="num">
                                      <p:cBhvr>
                                        <p:cTn id="37" dur="1000" fill="hold"/>
                                        <p:tgtEl>
                                          <p:spTgt spid="36866">
                                            <p:txEl>
                                              <p:pRg st="14" end="14"/>
                                            </p:txEl>
                                          </p:spTgt>
                                        </p:tgtEl>
                                        <p:attrNameLst>
                                          <p:attrName>ppt_x</p:attrName>
                                        </p:attrNameLst>
                                      </p:cBhvr>
                                      <p:tavLst>
                                        <p:tav tm="0">
                                          <p:val>
                                            <p:strVal val="#ppt_x"/>
                                          </p:val>
                                        </p:tav>
                                        <p:tav tm="100000">
                                          <p:val>
                                            <p:strVal val="#ppt_x"/>
                                          </p:val>
                                        </p:tav>
                                      </p:tavLst>
                                    </p:anim>
                                    <p:anim calcmode="lin" valueType="num">
                                      <p:cBhvr>
                                        <p:cTn id="38" dur="1000" fill="hold"/>
                                        <p:tgtEl>
                                          <p:spTgt spid="36866">
                                            <p:txEl>
                                              <p:pRg st="14" end="1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866">
                                            <p:txEl>
                                              <p:pRg st="15" end="15"/>
                                            </p:txEl>
                                          </p:spTgt>
                                        </p:tgtEl>
                                        <p:attrNameLst>
                                          <p:attrName>style.visibility</p:attrName>
                                        </p:attrNameLst>
                                      </p:cBhvr>
                                      <p:to>
                                        <p:strVal val="visible"/>
                                      </p:to>
                                    </p:set>
                                    <p:animEffect transition="in" filter="fade">
                                      <p:cBhvr>
                                        <p:cTn id="41" dur="1000"/>
                                        <p:tgtEl>
                                          <p:spTgt spid="36866">
                                            <p:txEl>
                                              <p:pRg st="15" end="15"/>
                                            </p:txEl>
                                          </p:spTgt>
                                        </p:tgtEl>
                                      </p:cBhvr>
                                    </p:animEffect>
                                    <p:anim calcmode="lin" valueType="num">
                                      <p:cBhvr>
                                        <p:cTn id="42" dur="1000" fill="hold"/>
                                        <p:tgtEl>
                                          <p:spTgt spid="36866">
                                            <p:txEl>
                                              <p:pRg st="15" end="15"/>
                                            </p:txEl>
                                          </p:spTgt>
                                        </p:tgtEl>
                                        <p:attrNameLst>
                                          <p:attrName>ppt_x</p:attrName>
                                        </p:attrNameLst>
                                      </p:cBhvr>
                                      <p:tavLst>
                                        <p:tav tm="0">
                                          <p:val>
                                            <p:strVal val="#ppt_x"/>
                                          </p:val>
                                        </p:tav>
                                        <p:tav tm="100000">
                                          <p:val>
                                            <p:strVal val="#ppt_x"/>
                                          </p:val>
                                        </p:tav>
                                      </p:tavLst>
                                    </p:anim>
                                    <p:anim calcmode="lin" valueType="num">
                                      <p:cBhvr>
                                        <p:cTn id="43" dur="1000" fill="hold"/>
                                        <p:tgtEl>
                                          <p:spTgt spid="3686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57200" y="771808"/>
            <a:ext cx="78486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800" b="1" dirty="0">
                <a:latin typeface="Book Antiqua" panose="02040602050305030304" pitchFamily="18" charset="0"/>
                <a:cs typeface="Arial" charset="0"/>
              </a:rPr>
              <a:t>“Once . . . and Now . . .”</a:t>
            </a:r>
            <a:endParaRPr lang="en-US" sz="2800" dirty="0">
              <a:latin typeface="Book Antiqua" panose="02040602050305030304" pitchFamily="18" charset="0"/>
              <a:cs typeface="Arial" charset="0"/>
            </a:endParaRPr>
          </a:p>
          <a:p>
            <a:pPr algn="ctr" fontAlgn="base">
              <a:spcBef>
                <a:spcPct val="0"/>
              </a:spcBef>
              <a:spcAft>
                <a:spcPct val="0"/>
              </a:spcAft>
            </a:pPr>
            <a:r>
              <a:rPr lang="en-US" sz="20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ctr" fontAlgn="base">
              <a:spcBef>
                <a:spcPct val="0"/>
              </a:spcBef>
              <a:spcAft>
                <a:spcPct val="0"/>
              </a:spcAft>
            </a:pPr>
            <a:endParaRPr lang="en-US" sz="1400" dirty="0">
              <a:latin typeface="Times New Roman" pitchFamily="18" charset="0"/>
              <a:cs typeface="Times New Roman" pitchFamily="18" charset="0"/>
            </a:endParaRPr>
          </a:p>
          <a:p>
            <a:pPr algn="ctr" fontAlgn="base">
              <a:spcBef>
                <a:spcPct val="0"/>
              </a:spcBef>
              <a:spcAft>
                <a:spcPct val="0"/>
              </a:spcAft>
            </a:pPr>
            <a:r>
              <a:rPr lang="en-US" sz="20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marL="342900" indent="-342900" fontAlgn="base">
              <a:spcBef>
                <a:spcPct val="0"/>
              </a:spcBef>
              <a:spcAft>
                <a:spcPct val="0"/>
              </a:spcAft>
              <a:buFont typeface="Arial" panose="020B0604020202020204" pitchFamily="34" charset="0"/>
              <a:buChar char="•"/>
            </a:pPr>
            <a:r>
              <a:rPr lang="en-US" sz="2400" dirty="0" smtClean="0">
                <a:latin typeface="Book Antiqua" panose="02040602050305030304" pitchFamily="18" charset="0"/>
                <a:cs typeface="Arial" charset="0"/>
              </a:rPr>
              <a:t>You are </a:t>
            </a:r>
            <a:r>
              <a:rPr lang="en-US" sz="2400" dirty="0">
                <a:latin typeface="Book Antiqua" panose="02040602050305030304" pitchFamily="18" charset="0"/>
                <a:cs typeface="Arial" charset="0"/>
              </a:rPr>
              <a:t>not in an interview to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a:t>
            </a:r>
            <a:r>
              <a:rPr lang="en-US" sz="2400" dirty="0">
                <a:latin typeface="Book Antiqua" panose="02040602050305030304" pitchFamily="18" charset="0"/>
                <a:cs typeface="Arial" charset="0"/>
              </a:rPr>
              <a:t>tell your interviewers all </a:t>
            </a:r>
            <a:r>
              <a:rPr lang="en-US" sz="2400" dirty="0" smtClean="0">
                <a:latin typeface="Book Antiqua" panose="02040602050305030304" pitchFamily="18" charset="0"/>
                <a:cs typeface="Arial" charset="0"/>
              </a:rPr>
              <a:t>your</a:t>
            </a:r>
            <a:endParaRPr lang="en-US" sz="2400" dirty="0">
              <a:latin typeface="Book Antiqua" panose="02040602050305030304" pitchFamily="18" charset="0"/>
              <a:cs typeface="Arial" charset="0"/>
            </a:endParaRP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a:t>
            </a:r>
            <a:r>
              <a:rPr lang="en-US" sz="2400" dirty="0">
                <a:latin typeface="Book Antiqua" panose="02040602050305030304" pitchFamily="18" charset="0"/>
                <a:cs typeface="Arial" charset="0"/>
              </a:rPr>
              <a:t>potential weaknesses.</a:t>
            </a:r>
          </a:p>
          <a:p>
            <a:pPr fontAlgn="base">
              <a:spcBef>
                <a:spcPct val="0"/>
              </a:spcBef>
              <a:spcAft>
                <a:spcPct val="0"/>
              </a:spcAft>
            </a:pPr>
            <a:r>
              <a:rPr lang="en-US" sz="2400" dirty="0">
                <a:latin typeface="Book Antiqua" panose="02040602050305030304" pitchFamily="18" charset="0"/>
                <a:cs typeface="Arial" charset="0"/>
              </a:rPr>
              <a:t>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Always </a:t>
            </a:r>
            <a:r>
              <a:rPr lang="en-US" sz="2400" dirty="0">
                <a:latin typeface="Book Antiqua" panose="02040602050305030304" pitchFamily="18" charset="0"/>
                <a:cs typeface="Arial" charset="0"/>
              </a:rPr>
              <a:t>be honest, but use favorable words to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a:t>
            </a:r>
            <a:r>
              <a:rPr lang="en-US" sz="2400" dirty="0">
                <a:latin typeface="Book Antiqua" panose="02040602050305030304" pitchFamily="18" charset="0"/>
                <a:cs typeface="Arial" charset="0"/>
              </a:rPr>
              <a:t>describe your past.</a:t>
            </a:r>
          </a:p>
          <a:p>
            <a:pPr fontAlgn="base">
              <a:spcBef>
                <a:spcPct val="0"/>
              </a:spcBef>
              <a:spcAft>
                <a:spcPct val="0"/>
              </a:spcAft>
            </a:pPr>
            <a:r>
              <a:rPr lang="en-US" sz="2400" dirty="0">
                <a:latin typeface="Book Antiqua" panose="02040602050305030304" pitchFamily="18" charset="0"/>
                <a:cs typeface="Arial" charset="0"/>
              </a:rPr>
              <a:t>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Use </a:t>
            </a:r>
            <a:r>
              <a:rPr lang="en-US" sz="2400" dirty="0">
                <a:latin typeface="Book Antiqua" panose="02040602050305030304" pitchFamily="18" charset="0"/>
                <a:cs typeface="Arial" charset="0"/>
              </a:rPr>
              <a:t>“Once . . . and now . . .” to answer questions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that </a:t>
            </a:r>
            <a:r>
              <a:rPr lang="en-US" sz="2400" dirty="0">
                <a:latin typeface="Book Antiqua" panose="02040602050305030304" pitchFamily="18" charset="0"/>
                <a:cs typeface="Arial" charset="0"/>
              </a:rPr>
              <a:t>should be answered with a negative-to-positive </a:t>
            </a: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statement</a:t>
            </a:r>
            <a:r>
              <a:rPr lang="en-US" sz="2400" dirty="0">
                <a:latin typeface="Book Antiqua" panose="02040602050305030304" pitchFamily="18" charset="0"/>
                <a:cs typeface="Arial" charset="0"/>
              </a:rPr>
              <a:t>. An example would </a:t>
            </a:r>
            <a:r>
              <a:rPr lang="en-US" sz="2400" dirty="0" smtClean="0">
                <a:latin typeface="Book Antiqua" panose="02040602050305030304" pitchFamily="18" charset="0"/>
                <a:cs typeface="Arial" charset="0"/>
              </a:rPr>
              <a:t>be </a:t>
            </a:r>
            <a:r>
              <a:rPr lang="en-US" sz="2400" dirty="0">
                <a:latin typeface="Book Antiqua" panose="02040602050305030304" pitchFamily="18" charset="0"/>
                <a:cs typeface="Arial" charset="0"/>
              </a:rPr>
              <a:t>“Once I tried to </a:t>
            </a:r>
            <a:r>
              <a:rPr lang="en-US" sz="2400" dirty="0" smtClean="0">
                <a:latin typeface="Book Antiqua" panose="02040602050305030304" pitchFamily="18" charset="0"/>
                <a:cs typeface="Arial" charset="0"/>
              </a:rPr>
              <a:t>do </a:t>
            </a:r>
            <a:endParaRPr lang="en-US" sz="2400" dirty="0">
              <a:latin typeface="Book Antiqua" panose="02040602050305030304" pitchFamily="18" charset="0"/>
              <a:cs typeface="Arial" charset="0"/>
            </a:endParaRPr>
          </a:p>
          <a:p>
            <a:pPr fontAlgn="base">
              <a:spcBef>
                <a:spcPct val="0"/>
              </a:spcBef>
              <a:spcAft>
                <a:spcPct val="0"/>
              </a:spcAft>
            </a:pPr>
            <a:r>
              <a:rPr lang="en-US" sz="2400" dirty="0">
                <a:latin typeface="Book Antiqua" panose="02040602050305030304" pitchFamily="18" charset="0"/>
                <a:cs typeface="Arial" charset="0"/>
              </a:rPr>
              <a:t> </a:t>
            </a:r>
            <a:r>
              <a:rPr lang="en-US" sz="2400" dirty="0" smtClean="0">
                <a:latin typeface="Book Antiqua" panose="02040602050305030304" pitchFamily="18" charset="0"/>
                <a:cs typeface="Arial" charset="0"/>
              </a:rPr>
              <a:t>   </a:t>
            </a:r>
            <a:r>
              <a:rPr lang="en-US" sz="2400" dirty="0">
                <a:latin typeface="Book Antiqua" panose="02040602050305030304" pitchFamily="18" charset="0"/>
                <a:cs typeface="Arial" charset="0"/>
              </a:rPr>
              <a:t>it </a:t>
            </a:r>
            <a:r>
              <a:rPr lang="en-US" sz="2400" dirty="0" smtClean="0">
                <a:latin typeface="Book Antiqua" panose="02040602050305030304" pitchFamily="18" charset="0"/>
                <a:cs typeface="Arial" charset="0"/>
              </a:rPr>
              <a:t>all</a:t>
            </a:r>
            <a:r>
              <a:rPr lang="en-US" sz="2400" dirty="0">
                <a:latin typeface="Book Antiqua" panose="02040602050305030304" pitchFamily="18" charset="0"/>
                <a:cs typeface="Arial" charset="0"/>
              </a:rPr>
              <a:t>, but now I have learned to delegate.”</a:t>
            </a:r>
          </a:p>
        </p:txBody>
      </p:sp>
      <p:pic>
        <p:nvPicPr>
          <p:cNvPr id="8195" name="Picture 3" descr="C:\Users\Home\AppData\Local\Microsoft\Windows\Temporary Internet Files\Content.IE5\ENSNDWS2\MP900202144[1].jpg"/>
          <p:cNvPicPr>
            <a:picLocks noChangeAspect="1" noChangeArrowheads="1"/>
          </p:cNvPicPr>
          <p:nvPr/>
        </p:nvPicPr>
        <p:blipFill>
          <a:blip r:embed="rId2" cstate="print"/>
          <a:srcRect/>
          <a:stretch>
            <a:fillRect/>
          </a:stretch>
        </p:blipFill>
        <p:spPr bwMode="auto">
          <a:xfrm>
            <a:off x="5257800" y="304800"/>
            <a:ext cx="3657600" cy="2438400"/>
          </a:xfrm>
          <a:prstGeom prst="rect">
            <a:avLst/>
          </a:prstGeom>
          <a:noFill/>
          <a:ln w="9525">
            <a:noFill/>
            <a:miter lim="800000"/>
            <a:headEnd/>
            <a:tailEnd/>
          </a:ln>
          <a:effectLst>
            <a:outerShdw blurRad="254000" dist="38100" dir="8100000" sx="103000" sy="103000" algn="tr" rotWithShape="0">
              <a:schemeClr val="accent1">
                <a:alpha val="40000"/>
              </a:schemeClr>
            </a:outerShdw>
          </a:effectLst>
        </p:spPr>
      </p:pic>
    </p:spTree>
    <p:extLst>
      <p:ext uri="{BB962C8B-B14F-4D97-AF65-F5344CB8AC3E}">
        <p14:creationId xmlns:p14="http://schemas.microsoft.com/office/powerpoint/2010/main" val="41883068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ChangeArrowheads="1"/>
          </p:cNvSpPr>
          <p:nvPr/>
        </p:nvSpPr>
        <p:spPr bwMode="auto">
          <a:xfrm>
            <a:off x="76200" y="1524000"/>
            <a:ext cx="57800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b="1" dirty="0" smtClean="0">
                <a:latin typeface="Book Antiqua" panose="02040602050305030304" pitchFamily="18" charset="0"/>
                <a:cs typeface="Arial" charset="0"/>
              </a:rPr>
              <a:t>     Personal Branding</a:t>
            </a:r>
            <a:endParaRPr lang="en-US" sz="2800" dirty="0" smtClean="0">
              <a:latin typeface="Book Antiqua" panose="02040602050305030304" pitchFamily="18" charset="0"/>
              <a:cs typeface="Arial" charset="0"/>
            </a:endParaRPr>
          </a:p>
          <a:p>
            <a:pPr eaLnBrk="0" fontAlgn="base" hangingPunct="0">
              <a:spcBef>
                <a:spcPct val="0"/>
              </a:spcBef>
              <a:spcAft>
                <a:spcPct val="0"/>
              </a:spcAft>
            </a:pPr>
            <a:endParaRPr lang="en-US" sz="1200" dirty="0" smtClean="0">
              <a:latin typeface="Book Antiqua" panose="02040602050305030304" pitchFamily="18" charset="0"/>
              <a:cs typeface="Times New Roman" pitchFamily="18" charset="0"/>
            </a:endParaRPr>
          </a:p>
          <a:p>
            <a:pPr algn="ctr" eaLnBrk="0" fontAlgn="base" hangingPunct="0">
              <a:spcBef>
                <a:spcPct val="0"/>
              </a:spcBef>
              <a:spcAft>
                <a:spcPct val="0"/>
              </a:spcAft>
            </a:pPr>
            <a:r>
              <a:rPr lang="en-US" dirty="0" smtClean="0">
                <a:latin typeface="Book Antiqua" panose="02040602050305030304" pitchFamily="18" charset="0"/>
                <a:cs typeface="Times New Roman" pitchFamily="18" charset="0"/>
              </a:rPr>
              <a:t>     </a:t>
            </a:r>
            <a:r>
              <a:rPr lang="en-US" sz="2400" dirty="0" smtClean="0">
                <a:latin typeface="Book Antiqua" panose="02040602050305030304" pitchFamily="18" charset="0"/>
                <a:cs typeface="Times New Roman" pitchFamily="18" charset="0"/>
              </a:rPr>
              <a:t>Why should you define yourself?</a:t>
            </a:r>
          </a:p>
          <a:p>
            <a:pPr algn="ctr" eaLnBrk="0" fontAlgn="base" hangingPunct="0">
              <a:spcBef>
                <a:spcPct val="0"/>
              </a:spcBef>
              <a:spcAft>
                <a:spcPct val="0"/>
              </a:spcAft>
            </a:pPr>
            <a:endParaRPr lang="en-US" sz="2400" dirty="0" smtClean="0">
              <a:latin typeface="Book Antiqua" panose="02040602050305030304" pitchFamily="18" charset="0"/>
              <a:cs typeface="Times New Roman" pitchFamily="18" charset="0"/>
            </a:endParaRPr>
          </a:p>
          <a:p>
            <a:pPr algn="ctr" eaLnBrk="0" fontAlgn="base" hangingPunct="0">
              <a:spcBef>
                <a:spcPct val="0"/>
              </a:spcBef>
              <a:spcAft>
                <a:spcPct val="0"/>
              </a:spcAft>
            </a:pPr>
            <a:r>
              <a:rPr lang="en-US" sz="2400" dirty="0" smtClean="0">
                <a:latin typeface="Book Antiqua" panose="02040602050305030304" pitchFamily="18" charset="0"/>
                <a:cs typeface="Times New Roman" pitchFamily="18" charset="0"/>
              </a:rPr>
              <a:t>      Either you let others define you</a:t>
            </a:r>
          </a:p>
          <a:p>
            <a:pPr algn="ctr" eaLnBrk="0" fontAlgn="base" hangingPunct="0">
              <a:spcBef>
                <a:spcPct val="0"/>
              </a:spcBef>
              <a:spcAft>
                <a:spcPct val="0"/>
              </a:spcAft>
            </a:pPr>
            <a:r>
              <a:rPr lang="en-US" sz="2400" dirty="0" smtClean="0">
                <a:latin typeface="Book Antiqua" panose="02040602050305030304" pitchFamily="18" charset="0"/>
                <a:cs typeface="Times New Roman" pitchFamily="18" charset="0"/>
              </a:rPr>
              <a:t>OR</a:t>
            </a:r>
            <a:endParaRPr lang="en-US" sz="2400" dirty="0" smtClean="0">
              <a:latin typeface="Book Antiqua" panose="02040602050305030304" pitchFamily="18" charset="0"/>
              <a:cs typeface="Arial" charset="0"/>
            </a:endParaRPr>
          </a:p>
          <a:p>
            <a:pPr algn="ctr" eaLnBrk="0" fontAlgn="base" hangingPunct="0">
              <a:spcBef>
                <a:spcPct val="0"/>
              </a:spcBef>
              <a:spcAft>
                <a:spcPct val="0"/>
              </a:spcAft>
            </a:pPr>
            <a:r>
              <a:rPr lang="en-US" sz="2400" dirty="0" smtClean="0">
                <a:latin typeface="Book Antiqua" panose="02040602050305030304" pitchFamily="18" charset="0"/>
                <a:cs typeface="Times New Roman" pitchFamily="18" charset="0"/>
              </a:rPr>
              <a:t>You define yourself!</a:t>
            </a:r>
          </a:p>
          <a:p>
            <a:pPr algn="ctr" eaLnBrk="0" fontAlgn="base" hangingPunct="0">
              <a:spcBef>
                <a:spcPct val="0"/>
              </a:spcBef>
              <a:spcAft>
                <a:spcPct val="0"/>
              </a:spcAft>
            </a:pPr>
            <a:endParaRPr lang="en-US" sz="1200" dirty="0" smtClean="0">
              <a:latin typeface="Book Antiqua" panose="02040602050305030304" pitchFamily="18" charset="0"/>
              <a:cs typeface="Arial" charset="0"/>
            </a:endParaRPr>
          </a:p>
          <a:p>
            <a:pPr algn="ctr" eaLnBrk="0" fontAlgn="base" hangingPunct="0">
              <a:spcBef>
                <a:spcPct val="0"/>
              </a:spcBef>
              <a:spcAft>
                <a:spcPct val="0"/>
              </a:spcAft>
            </a:pPr>
            <a:endParaRPr lang="en-US" sz="1200" dirty="0" smtClean="0">
              <a:latin typeface="Book Antiqua" panose="02040602050305030304" pitchFamily="18" charset="0"/>
              <a:cs typeface="Arial" charset="0"/>
            </a:endParaRPr>
          </a:p>
          <a:p>
            <a:pPr algn="ctr" eaLnBrk="0" fontAlgn="base" hangingPunct="0">
              <a:spcBef>
                <a:spcPct val="0"/>
              </a:spcBef>
              <a:spcAft>
                <a:spcPct val="0"/>
              </a:spcAft>
            </a:pPr>
            <a:endParaRPr lang="en-US" sz="1200" dirty="0" smtClean="0">
              <a:latin typeface="Book Antiqua" panose="02040602050305030304" pitchFamily="18" charset="0"/>
              <a:cs typeface="Arial" charset="0"/>
            </a:endParaRPr>
          </a:p>
          <a:p>
            <a:pPr eaLnBrk="0" fontAlgn="base" hangingPunct="0">
              <a:spcBef>
                <a:spcPct val="0"/>
              </a:spcBef>
              <a:spcAft>
                <a:spcPct val="0"/>
              </a:spcAft>
            </a:pPr>
            <a:r>
              <a:rPr lang="en-US" sz="2000" dirty="0" smtClean="0">
                <a:latin typeface="Book Antiqua" panose="02040602050305030304" pitchFamily="18" charset="0"/>
                <a:cs typeface="Times New Roman" pitchFamily="18" charset="0"/>
              </a:rPr>
              <a:t>           Example 1:</a:t>
            </a:r>
            <a:endParaRPr lang="en-US" sz="2000" dirty="0" smtClean="0">
              <a:latin typeface="Book Antiqua" panose="02040602050305030304" pitchFamily="18" charset="0"/>
              <a:cs typeface="Arial"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848" t="183" r="3848" b="7101"/>
          <a:stretch>
            <a:fillRect/>
          </a:stretch>
        </p:blipFill>
        <p:spPr bwMode="auto">
          <a:xfrm>
            <a:off x="5943600" y="228600"/>
            <a:ext cx="29924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5105400"/>
            <a:ext cx="6400800" cy="4708981"/>
          </a:xfrm>
          <a:prstGeom prst="rect">
            <a:avLst/>
          </a:prstGeom>
          <a:noFill/>
        </p:spPr>
        <p:txBody>
          <a:bodyPr>
            <a:spAutoFit/>
          </a:bodyPr>
          <a:lstStyle/>
          <a:p>
            <a:pPr eaLnBrk="0" fontAlgn="base" hangingPunct="0">
              <a:spcBef>
                <a:spcPct val="0"/>
              </a:spcBef>
              <a:spcAft>
                <a:spcPct val="0"/>
              </a:spcAft>
              <a:defRPr/>
            </a:pPr>
            <a:r>
              <a:rPr lang="en-US" sz="3200" b="1" dirty="0">
                <a:latin typeface="+mj-lt"/>
                <a:cs typeface="Angsana New" panose="02020603050405020304" pitchFamily="18" charset="-34"/>
              </a:rPr>
              <a:t>Marion Morrison  vs.  John </a:t>
            </a:r>
            <a:r>
              <a:rPr lang="en-US" sz="3200" b="1" dirty="0" smtClean="0">
                <a:latin typeface="+mj-lt"/>
                <a:cs typeface="Angsana New" panose="02020603050405020304" pitchFamily="18" charset="-34"/>
              </a:rPr>
              <a:t>Wayne </a:t>
            </a:r>
          </a:p>
          <a:p>
            <a:pPr eaLnBrk="0" fontAlgn="base" hangingPunct="0">
              <a:spcBef>
                <a:spcPct val="0"/>
              </a:spcBef>
              <a:spcAft>
                <a:spcPct val="0"/>
              </a:spcAft>
              <a:defRPr/>
            </a:pPr>
            <a:r>
              <a:rPr lang="en-US" sz="3200" b="1" dirty="0">
                <a:latin typeface="+mj-lt"/>
                <a:cs typeface="Angsana New" panose="02020603050405020304" pitchFamily="18" charset="-34"/>
              </a:rPr>
              <a:t> </a:t>
            </a:r>
            <a:r>
              <a:rPr lang="en-US" sz="3200" b="1" dirty="0" smtClean="0">
                <a:latin typeface="+mj-lt"/>
                <a:cs typeface="Angsana New" panose="02020603050405020304" pitchFamily="18" charset="-34"/>
              </a:rPr>
              <a:t>      </a:t>
            </a:r>
            <a:r>
              <a:rPr lang="en-US" b="1" dirty="0" smtClean="0">
                <a:latin typeface="Book Antiqua" panose="02040602050305030304" pitchFamily="18" charset="0"/>
                <a:cs typeface="Angsana New" panose="02020603050405020304" pitchFamily="18" charset="-34"/>
              </a:rPr>
              <a:t>(Given Name)                               (Stage Name)</a:t>
            </a:r>
          </a:p>
          <a:p>
            <a:pPr eaLnBrk="0" fontAlgn="base" hangingPunct="0">
              <a:spcBef>
                <a:spcPct val="0"/>
              </a:spcBef>
              <a:spcAft>
                <a:spcPct val="0"/>
              </a:spcAft>
              <a:defRPr/>
            </a:pPr>
            <a:endParaRPr lang="en-US" sz="1200" b="1" dirty="0">
              <a:solidFill>
                <a:srgbClr val="FFFF00"/>
              </a:solidFill>
              <a:latin typeface="+mj-lt"/>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1200" b="1" dirty="0">
              <a:solidFill>
                <a:srgbClr val="FF0000"/>
              </a:solidFill>
              <a:latin typeface="Times New Roman" pitchFamily="18" charset="0"/>
              <a:cs typeface="Times New Roman" pitchFamily="18" charset="0"/>
            </a:endParaRPr>
          </a:p>
          <a:p>
            <a:pPr eaLnBrk="0" fontAlgn="base" hangingPunct="0">
              <a:spcBef>
                <a:spcPct val="0"/>
              </a:spcBef>
              <a:spcAft>
                <a:spcPct val="0"/>
              </a:spcAft>
              <a:defRPr/>
            </a:pPr>
            <a:endParaRPr lang="en-US" sz="3200" b="1" dirty="0">
              <a:solidFill>
                <a:srgbClr val="873624">
                  <a:lumMod val="50000"/>
                </a:srgbClr>
              </a:solidFill>
              <a:latin typeface="Bradley Hand ITC" pitchFamily="66" charset="0"/>
              <a:cs typeface="Times New Roman" pitchFamily="18" charset="0"/>
            </a:endParaRPr>
          </a:p>
        </p:txBody>
      </p:sp>
    </p:spTree>
    <p:extLst>
      <p:ext uri="{BB962C8B-B14F-4D97-AF65-F5344CB8AC3E}">
        <p14:creationId xmlns:p14="http://schemas.microsoft.com/office/powerpoint/2010/main" val="166129785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5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TotalTime>
  <Words>278</Words>
  <Application>Microsoft Office PowerPoint</Application>
  <PresentationFormat>On-screen Show (4:3)</PresentationFormat>
  <Paragraphs>186</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Flow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Bateman</dc:creator>
  <cp:lastModifiedBy>Bateman</cp:lastModifiedBy>
  <cp:revision>89</cp:revision>
  <dcterms:created xsi:type="dcterms:W3CDTF">2012-06-02T19:40:55Z</dcterms:created>
  <dcterms:modified xsi:type="dcterms:W3CDTF">2019-02-09T18:46:53Z</dcterms:modified>
</cp:coreProperties>
</file>